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2"/>
  </p:notesMasterIdLst>
  <p:sldIdLst>
    <p:sldId id="361" r:id="rId2"/>
    <p:sldId id="318" r:id="rId3"/>
    <p:sldId id="320" r:id="rId4"/>
    <p:sldId id="360" r:id="rId5"/>
    <p:sldId id="257" r:id="rId6"/>
    <p:sldId id="258" r:id="rId7"/>
    <p:sldId id="259" r:id="rId8"/>
    <p:sldId id="260" r:id="rId9"/>
    <p:sldId id="346" r:id="rId10"/>
    <p:sldId id="347" r:id="rId11"/>
    <p:sldId id="358" r:id="rId12"/>
    <p:sldId id="349" r:id="rId13"/>
    <p:sldId id="331" r:id="rId14"/>
    <p:sldId id="351" r:id="rId15"/>
    <p:sldId id="321" r:id="rId16"/>
    <p:sldId id="352" r:id="rId17"/>
    <p:sldId id="353" r:id="rId18"/>
    <p:sldId id="323" r:id="rId19"/>
    <p:sldId id="324" r:id="rId20"/>
    <p:sldId id="325" r:id="rId21"/>
    <p:sldId id="326" r:id="rId22"/>
    <p:sldId id="327" r:id="rId23"/>
    <p:sldId id="354" r:id="rId24"/>
    <p:sldId id="355" r:id="rId25"/>
    <p:sldId id="359" r:id="rId26"/>
    <p:sldId id="328" r:id="rId27"/>
    <p:sldId id="329" r:id="rId28"/>
    <p:sldId id="339" r:id="rId29"/>
    <p:sldId id="340" r:id="rId30"/>
    <p:sldId id="330" r:id="rId31"/>
  </p:sldIdLst>
  <p:sldSz cx="12161838" cy="6858000"/>
  <p:notesSz cx="6858000" cy="9144000"/>
  <p:embeddedFontLst>
    <p:embeddedFont>
      <p:font typeface="Alata" panose="020B0604020202020204" charset="0"/>
      <p:regular r:id="rId33"/>
    </p:embeddedFont>
    <p:embeddedFont>
      <p:font typeface="Amatic SC" panose="00000500000000000000" pitchFamily="2" charset="-79"/>
      <p:regular r:id="rId34"/>
      <p:bold r:id="rId35"/>
    </p:embeddedFont>
    <p:embeddedFont>
      <p:font typeface="Arial Rounded MT Bold" panose="020F0704030504030204" pitchFamily="34" charset="0"/>
      <p:regular r:id="rId36"/>
    </p:embeddedFont>
    <p:embeddedFont>
      <p:font typeface="Arial-Rounded" panose="020B0500000000000000" charset="0"/>
      <p:regular r:id="rId37"/>
    </p:embeddedFont>
    <p:embeddedFont>
      <p:font typeface="Calibri" panose="020F0502020204030204" pitchFamily="34" charset="0"/>
      <p:regular r:id="rId38"/>
      <p:bold r:id="rId39"/>
      <p:italic r:id="rId40"/>
      <p:boldItalic r:id="rId41"/>
    </p:embeddedFont>
    <p:embeddedFont>
      <p:font typeface="Comfortaa" panose="020B0604020202020204" charset="0"/>
      <p:regular r:id="rId42"/>
      <p:bold r:id="rId43"/>
    </p:embeddedFont>
    <p:embeddedFont>
      <p:font typeface="Chewy" panose="020B0604020202020204" charset="0"/>
      <p:regular r:id="rId44"/>
    </p:embeddedFont>
    <p:embeddedFont>
      <p:font typeface="Delius Unicase" panose="020B0604020202020204" charset="0"/>
      <p:regular r:id="rId45"/>
      <p:bold r:id="rId46"/>
    </p:embeddedFont>
    <p:embeddedFont>
      <p:font typeface="Fira Sans" panose="020B0604020202020204" pitchFamily="34" charset="0"/>
      <p:regular r:id="rId47"/>
      <p:bold r:id="rId48"/>
      <p:italic r:id="rId49"/>
      <p:boldItalic r:id="rId50"/>
    </p:embeddedFont>
    <p:embeddedFont>
      <p:font typeface="HP001 4 hàng" panose="020B0603050302020204" pitchFamily="3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1" userDrawn="1">
          <p15:clr>
            <a:srgbClr val="9AA0A6"/>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291AB6-2B9F-4BE0-930D-FD2372C9ED45}">
  <a:tblStyle styleId="{60291AB6-2B9F-4BE0-930D-FD2372C9ED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82" autoAdjust="0"/>
  </p:normalViewPr>
  <p:slideViewPr>
    <p:cSldViewPr snapToGrid="0">
      <p:cViewPr varScale="1">
        <p:scale>
          <a:sx n="49" d="100"/>
          <a:sy n="49" d="100"/>
        </p:scale>
        <p:origin x="1248" y="52"/>
      </p:cViewPr>
      <p:guideLst>
        <p:guide orient="horz" pos="3961"/>
        <p:guide pos="383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06493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Tách</a:t>
            </a:r>
            <a:r>
              <a:rPr lang="en-US" baseline="0"/>
              <a:t> đọc và đọc theo đoạn</a:t>
            </a:r>
            <a:endParaRPr lang="en-US"/>
          </a:p>
          <a:p>
            <a:pPr marL="0" lvl="0" indent="0" algn="l" rtl="0">
              <a:spcBef>
                <a:spcPts val="0"/>
              </a:spcBef>
              <a:spcAft>
                <a:spcPts val="0"/>
              </a:spcAft>
              <a:buNone/>
            </a:pPr>
            <a:r>
              <a:rPr lang="en-US"/>
              <a:t>Hỏi</a:t>
            </a:r>
            <a:r>
              <a:rPr lang="en-US" baseline="0"/>
              <a:t> HS chia đoạn ntn</a:t>
            </a:r>
            <a:endParaRPr/>
          </a:p>
        </p:txBody>
      </p:sp>
    </p:spTree>
    <p:extLst>
      <p:ext uri="{BB962C8B-B14F-4D97-AF65-F5344CB8AC3E}">
        <p14:creationId xmlns:p14="http://schemas.microsoft.com/office/powerpoint/2010/main" val="388190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Tách</a:t>
            </a:r>
            <a:r>
              <a:rPr lang="en-US" baseline="0"/>
              <a:t> đọc và đọc theo đoạn</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64930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latin typeface="Arial" pitchFamily="34" charset="0"/>
              <a:cs typeface="Arial" pitchFamily="34" charset="0"/>
            </a:endParaRPr>
          </a:p>
        </p:txBody>
      </p:sp>
    </p:spTree>
    <p:extLst>
      <p:ext uri="{BB962C8B-B14F-4D97-AF65-F5344CB8AC3E}">
        <p14:creationId xmlns:p14="http://schemas.microsoft.com/office/powerpoint/2010/main" val="256950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0418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Click vào từng ô để nó di chuyển</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21</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22</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74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10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431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Nên để HS đặt câu trước</a:t>
            </a:r>
            <a:endParaRPr/>
          </a:p>
        </p:txBody>
      </p:sp>
    </p:spTree>
    <p:extLst>
      <p:ext uri="{BB962C8B-B14F-4D97-AF65-F5344CB8AC3E}">
        <p14:creationId xmlns:p14="http://schemas.microsoft.com/office/powerpoint/2010/main" val="600912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6026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latin typeface="Arial" pitchFamily="34" charset="0"/>
              <a:cs typeface="Arial" pitchFamily="34" charset="0"/>
            </a:endParaRPr>
          </a:p>
        </p:txBody>
      </p:sp>
    </p:spTree>
    <p:extLst>
      <p:ext uri="{BB962C8B-B14F-4D97-AF65-F5344CB8AC3E}">
        <p14:creationId xmlns:p14="http://schemas.microsoft.com/office/powerpoint/2010/main" val="873345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túi lí xì ở góc để quay lại slide đầu</a:t>
            </a:r>
          </a:p>
        </p:txBody>
      </p:sp>
    </p:spTree>
    <p:extLst>
      <p:ext uri="{BB962C8B-B14F-4D97-AF65-F5344CB8AC3E}">
        <p14:creationId xmlns:p14="http://schemas.microsoft.com/office/powerpoint/2010/main" val="11042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88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41056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15465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31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46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7"/>
          <p:cNvSpPr/>
          <p:nvPr/>
        </p:nvSpPr>
        <p:spPr>
          <a:xfrm rot="10459447" flipH="1">
            <a:off x="864312" y="-117817"/>
            <a:ext cx="10511266" cy="6778287"/>
          </a:xfrm>
          <a:custGeom>
            <a:avLst/>
            <a:gdLst/>
            <a:ahLst/>
            <a:cxnLst/>
            <a:rect l="l" t="t" r="r" b="b"/>
            <a:pathLst>
              <a:path w="122606" h="48339" extrusionOk="0">
                <a:moveTo>
                  <a:pt x="57069" y="475"/>
                </a:moveTo>
                <a:cubicBezTo>
                  <a:pt x="42074" y="475"/>
                  <a:pt x="26663" y="1811"/>
                  <a:pt x="16478" y="9373"/>
                </a:cubicBezTo>
                <a:cubicBezTo>
                  <a:pt x="6201" y="17028"/>
                  <a:pt x="0" y="46314"/>
                  <a:pt x="22059" y="48276"/>
                </a:cubicBezTo>
                <a:cubicBezTo>
                  <a:pt x="22537" y="48318"/>
                  <a:pt x="23011" y="48339"/>
                  <a:pt x="23483" y="48339"/>
                </a:cubicBezTo>
                <a:cubicBezTo>
                  <a:pt x="33923" y="48339"/>
                  <a:pt x="42912" y="38376"/>
                  <a:pt x="50858" y="34787"/>
                </a:cubicBezTo>
                <a:cubicBezTo>
                  <a:pt x="55591" y="32650"/>
                  <a:pt x="59839" y="31910"/>
                  <a:pt x="63908" y="31910"/>
                </a:cubicBezTo>
                <a:cubicBezTo>
                  <a:pt x="73070" y="31910"/>
                  <a:pt x="81326" y="35660"/>
                  <a:pt x="92177" y="35660"/>
                </a:cubicBezTo>
                <a:cubicBezTo>
                  <a:pt x="92488" y="35660"/>
                  <a:pt x="92800" y="35657"/>
                  <a:pt x="93115" y="35651"/>
                </a:cubicBezTo>
                <a:cubicBezTo>
                  <a:pt x="99672" y="35529"/>
                  <a:pt x="106025" y="33902"/>
                  <a:pt x="111068" y="31158"/>
                </a:cubicBezTo>
                <a:cubicBezTo>
                  <a:pt x="117218" y="27803"/>
                  <a:pt x="121436" y="22792"/>
                  <a:pt x="121741" y="16774"/>
                </a:cubicBezTo>
                <a:cubicBezTo>
                  <a:pt x="122605" y="1"/>
                  <a:pt x="94844" y="1007"/>
                  <a:pt x="78396" y="865"/>
                </a:cubicBezTo>
                <a:cubicBezTo>
                  <a:pt x="71849" y="804"/>
                  <a:pt x="64510" y="475"/>
                  <a:pt x="57069" y="475"/>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3" name="Google Shape;103;p7"/>
          <p:cNvSpPr txBox="1">
            <a:spLocks noGrp="1"/>
          </p:cNvSpPr>
          <p:nvPr>
            <p:ph type="title"/>
          </p:nvPr>
        </p:nvSpPr>
        <p:spPr>
          <a:xfrm>
            <a:off x="948648" y="4917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Font typeface="Amatic SC"/>
              <a:buNone/>
              <a:defRPr sz="5320" b="1">
                <a:latin typeface="Amatic SC"/>
                <a:ea typeface="Amatic SC"/>
                <a:cs typeface="Amatic SC"/>
                <a:sym typeface="Amatic SC"/>
              </a:defRPr>
            </a:lvl1pPr>
            <a:lvl2pPr lvl="1" rtl="0">
              <a:spcBef>
                <a:spcPts val="0"/>
              </a:spcBef>
              <a:spcAft>
                <a:spcPts val="0"/>
              </a:spcAft>
              <a:buSzPts val="2400"/>
              <a:buFont typeface="Fira Sans"/>
              <a:buNone/>
              <a:defRPr sz="3192" b="1">
                <a:latin typeface="Fira Sans"/>
                <a:ea typeface="Fira Sans"/>
                <a:cs typeface="Fira Sans"/>
                <a:sym typeface="Fira Sans"/>
              </a:defRPr>
            </a:lvl2pPr>
            <a:lvl3pPr lvl="2" rtl="0">
              <a:spcBef>
                <a:spcPts val="0"/>
              </a:spcBef>
              <a:spcAft>
                <a:spcPts val="0"/>
              </a:spcAft>
              <a:buSzPts val="2400"/>
              <a:buFont typeface="Fira Sans"/>
              <a:buNone/>
              <a:defRPr sz="3192" b="1">
                <a:latin typeface="Fira Sans"/>
                <a:ea typeface="Fira Sans"/>
                <a:cs typeface="Fira Sans"/>
                <a:sym typeface="Fira Sans"/>
              </a:defRPr>
            </a:lvl3pPr>
            <a:lvl4pPr lvl="3" rtl="0">
              <a:spcBef>
                <a:spcPts val="0"/>
              </a:spcBef>
              <a:spcAft>
                <a:spcPts val="0"/>
              </a:spcAft>
              <a:buSzPts val="2400"/>
              <a:buFont typeface="Fira Sans"/>
              <a:buNone/>
              <a:defRPr sz="3192" b="1">
                <a:latin typeface="Fira Sans"/>
                <a:ea typeface="Fira Sans"/>
                <a:cs typeface="Fira Sans"/>
                <a:sym typeface="Fira Sans"/>
              </a:defRPr>
            </a:lvl4pPr>
            <a:lvl5pPr lvl="4" rtl="0">
              <a:spcBef>
                <a:spcPts val="0"/>
              </a:spcBef>
              <a:spcAft>
                <a:spcPts val="0"/>
              </a:spcAft>
              <a:buSzPts val="2400"/>
              <a:buFont typeface="Fira Sans"/>
              <a:buNone/>
              <a:defRPr sz="3192" b="1">
                <a:latin typeface="Fira Sans"/>
                <a:ea typeface="Fira Sans"/>
                <a:cs typeface="Fira Sans"/>
                <a:sym typeface="Fira Sans"/>
              </a:defRPr>
            </a:lvl5pPr>
            <a:lvl6pPr lvl="5" rtl="0">
              <a:spcBef>
                <a:spcPts val="0"/>
              </a:spcBef>
              <a:spcAft>
                <a:spcPts val="0"/>
              </a:spcAft>
              <a:buSzPts val="2400"/>
              <a:buFont typeface="Fira Sans"/>
              <a:buNone/>
              <a:defRPr sz="3192" b="1">
                <a:latin typeface="Fira Sans"/>
                <a:ea typeface="Fira Sans"/>
                <a:cs typeface="Fira Sans"/>
                <a:sym typeface="Fira Sans"/>
              </a:defRPr>
            </a:lvl6pPr>
            <a:lvl7pPr lvl="6" rtl="0">
              <a:spcBef>
                <a:spcPts val="0"/>
              </a:spcBef>
              <a:spcAft>
                <a:spcPts val="0"/>
              </a:spcAft>
              <a:buSzPts val="2400"/>
              <a:buFont typeface="Fira Sans"/>
              <a:buNone/>
              <a:defRPr sz="3192" b="1">
                <a:latin typeface="Fira Sans"/>
                <a:ea typeface="Fira Sans"/>
                <a:cs typeface="Fira Sans"/>
                <a:sym typeface="Fira Sans"/>
              </a:defRPr>
            </a:lvl7pPr>
            <a:lvl8pPr lvl="7" rtl="0">
              <a:spcBef>
                <a:spcPts val="0"/>
              </a:spcBef>
              <a:spcAft>
                <a:spcPts val="0"/>
              </a:spcAft>
              <a:buSzPts val="2400"/>
              <a:buFont typeface="Fira Sans"/>
              <a:buNone/>
              <a:defRPr sz="3192" b="1">
                <a:latin typeface="Fira Sans"/>
                <a:ea typeface="Fira Sans"/>
                <a:cs typeface="Fira Sans"/>
                <a:sym typeface="Fira Sans"/>
              </a:defRPr>
            </a:lvl8pPr>
            <a:lvl9pPr lvl="8" rtl="0">
              <a:spcBef>
                <a:spcPts val="0"/>
              </a:spcBef>
              <a:spcAft>
                <a:spcPts val="0"/>
              </a:spcAft>
              <a:buSzPts val="2400"/>
              <a:buFont typeface="Fira Sans"/>
              <a:buNone/>
              <a:defRPr sz="3192" b="1">
                <a:latin typeface="Fira Sans"/>
                <a:ea typeface="Fira Sans"/>
                <a:cs typeface="Fira Sans"/>
                <a:sym typeface="Fira Sans"/>
              </a:defRPr>
            </a:lvl9pPr>
          </a:lstStyle>
          <a:p>
            <a:endParaRPr/>
          </a:p>
        </p:txBody>
      </p:sp>
      <p:sp>
        <p:nvSpPr>
          <p:cNvPr id="104" name="Google Shape;104;p7"/>
          <p:cNvSpPr txBox="1">
            <a:spLocks noGrp="1"/>
          </p:cNvSpPr>
          <p:nvPr>
            <p:ph type="subTitle" idx="1"/>
          </p:nvPr>
        </p:nvSpPr>
        <p:spPr>
          <a:xfrm>
            <a:off x="3181111" y="2265733"/>
            <a:ext cx="5799617" cy="93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spcBef>
                <a:spcPts val="0"/>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D4B6F-B728-45F8-B9ED-9053FDFC3A75}"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AC6A9-79B2-47E9-8BB0-27EEC2DB147A}" type="slidenum">
              <a:rPr lang="en-US" smtClean="0"/>
              <a:t>‹#›</a:t>
            </a:fld>
            <a:endParaRPr lang="en-US"/>
          </a:p>
        </p:txBody>
      </p:sp>
    </p:spTree>
    <p:extLst>
      <p:ext uri="{BB962C8B-B14F-4D97-AF65-F5344CB8AC3E}">
        <p14:creationId xmlns:p14="http://schemas.microsoft.com/office/powerpoint/2010/main" val="300618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D4B6F-B728-45F8-B9ED-9053FDFC3A75}"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AC6A9-79B2-47E9-8BB0-27EEC2DB147A}" type="slidenum">
              <a:rPr lang="en-US" smtClean="0"/>
              <a:t>‹#›</a:t>
            </a:fld>
            <a:endParaRPr lang="en-US"/>
          </a:p>
        </p:txBody>
      </p:sp>
    </p:spTree>
    <p:extLst>
      <p:ext uri="{BB962C8B-B14F-4D97-AF65-F5344CB8AC3E}">
        <p14:creationId xmlns:p14="http://schemas.microsoft.com/office/powerpoint/2010/main" val="387756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11"/>
          <p:cNvSpPr/>
          <p:nvPr/>
        </p:nvSpPr>
        <p:spPr>
          <a:xfrm rot="833213">
            <a:off x="-115426" y="2076687"/>
            <a:ext cx="12324648" cy="3736307"/>
          </a:xfrm>
          <a:custGeom>
            <a:avLst/>
            <a:gdLst/>
            <a:ahLst/>
            <a:cxnLst/>
            <a:rect l="l" t="t" r="r" b="b"/>
            <a:pathLst>
              <a:path w="135506" h="40978" extrusionOk="0">
                <a:moveTo>
                  <a:pt x="92401" y="1"/>
                </a:moveTo>
                <a:cubicBezTo>
                  <a:pt x="76209" y="1"/>
                  <a:pt x="57946" y="5630"/>
                  <a:pt x="43275" y="9165"/>
                </a:cubicBezTo>
                <a:cubicBezTo>
                  <a:pt x="27356" y="13018"/>
                  <a:pt x="1" y="18518"/>
                  <a:pt x="6730" y="31478"/>
                </a:cubicBezTo>
                <a:cubicBezTo>
                  <a:pt x="9160" y="36124"/>
                  <a:pt x="15015" y="39113"/>
                  <a:pt x="22172" y="40332"/>
                </a:cubicBezTo>
                <a:cubicBezTo>
                  <a:pt x="24669" y="40761"/>
                  <a:pt x="27326" y="40977"/>
                  <a:pt x="30051" y="40977"/>
                </a:cubicBezTo>
                <a:cubicBezTo>
                  <a:pt x="33727" y="40977"/>
                  <a:pt x="37526" y="40583"/>
                  <a:pt x="41222" y="39784"/>
                </a:cubicBezTo>
                <a:cubicBezTo>
                  <a:pt x="55514" y="36707"/>
                  <a:pt x="62739" y="29228"/>
                  <a:pt x="77000" y="29228"/>
                </a:cubicBezTo>
                <a:cubicBezTo>
                  <a:pt x="78573" y="29228"/>
                  <a:pt x="80232" y="29319"/>
                  <a:pt x="81995" y="29516"/>
                </a:cubicBezTo>
                <a:cubicBezTo>
                  <a:pt x="89483" y="30358"/>
                  <a:pt x="99220" y="34500"/>
                  <a:pt x="108121" y="34500"/>
                </a:cubicBezTo>
                <a:cubicBezTo>
                  <a:pt x="110399" y="34500"/>
                  <a:pt x="112622" y="34229"/>
                  <a:pt x="114738" y="33562"/>
                </a:cubicBezTo>
                <a:cubicBezTo>
                  <a:pt x="135506" y="27026"/>
                  <a:pt x="119191" y="5455"/>
                  <a:pt x="106494" y="1796"/>
                </a:cubicBezTo>
                <a:cubicBezTo>
                  <a:pt x="102097" y="526"/>
                  <a:pt x="97345" y="1"/>
                  <a:pt x="92401"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 name="Google Shape;120;p11"/>
          <p:cNvSpPr txBox="1"/>
          <p:nvPr/>
        </p:nvSpPr>
        <p:spPr>
          <a:xfrm>
            <a:off x="1850810" y="2732200"/>
            <a:ext cx="8460218" cy="2003200"/>
          </a:xfrm>
          <a:prstGeom prst="rect">
            <a:avLst/>
          </a:prstGeom>
          <a:noFill/>
          <a:ln>
            <a:noFill/>
          </a:ln>
        </p:spPr>
        <p:txBody>
          <a:bodyPr spcFirstLastPara="1" wrap="square" lIns="121598" tIns="121598" rIns="121598" bIns="121598" anchor="ctr" anchorCtr="0">
            <a:noAutofit/>
          </a:bodyPr>
          <a:lstStyle/>
          <a:p>
            <a:pPr marL="0" lvl="0" indent="0" algn="ctr" rtl="0">
              <a:spcBef>
                <a:spcPts val="0"/>
              </a:spcBef>
              <a:spcAft>
                <a:spcPts val="0"/>
              </a:spcAft>
              <a:buNone/>
            </a:pPr>
            <a:r>
              <a:rPr lang="en" sz="10640">
                <a:solidFill>
                  <a:schemeClr val="lt1"/>
                </a:solidFill>
                <a:latin typeface="Alata"/>
                <a:ea typeface="Alata"/>
                <a:cs typeface="Alata"/>
                <a:sym typeface="Alata"/>
              </a:rPr>
              <a:t>XX%</a:t>
            </a:r>
            <a:endParaRPr sz="10640">
              <a:solidFill>
                <a:schemeClr val="lt1"/>
              </a:solidFill>
              <a:latin typeface="Alata"/>
              <a:ea typeface="Alata"/>
              <a:cs typeface="Alata"/>
              <a:sym typeface="Alata"/>
            </a:endParaRPr>
          </a:p>
        </p:txBody>
      </p:sp>
      <p:sp>
        <p:nvSpPr>
          <p:cNvPr id="121" name="Google Shape;121;p11"/>
          <p:cNvSpPr txBox="1">
            <a:spLocks noGrp="1"/>
          </p:cNvSpPr>
          <p:nvPr>
            <p:ph type="title"/>
          </p:nvPr>
        </p:nvSpPr>
        <p:spPr>
          <a:xfrm>
            <a:off x="948648" y="491767"/>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Font typeface="Amatic SC"/>
              <a:buNone/>
              <a:defRPr sz="5320" b="1">
                <a:latin typeface="Amatic SC"/>
                <a:ea typeface="Amatic SC"/>
                <a:cs typeface="Amatic SC"/>
                <a:sym typeface="Amatic SC"/>
              </a:defRPr>
            </a:lvl1pPr>
            <a:lvl2pPr lvl="1" rtl="0">
              <a:spcBef>
                <a:spcPts val="0"/>
              </a:spcBef>
              <a:spcAft>
                <a:spcPts val="0"/>
              </a:spcAft>
              <a:buSzPts val="2400"/>
              <a:buFont typeface="Fira Sans"/>
              <a:buNone/>
              <a:defRPr sz="3192" b="1">
                <a:latin typeface="Fira Sans"/>
                <a:ea typeface="Fira Sans"/>
                <a:cs typeface="Fira Sans"/>
                <a:sym typeface="Fira Sans"/>
              </a:defRPr>
            </a:lvl2pPr>
            <a:lvl3pPr lvl="2" rtl="0">
              <a:spcBef>
                <a:spcPts val="0"/>
              </a:spcBef>
              <a:spcAft>
                <a:spcPts val="0"/>
              </a:spcAft>
              <a:buSzPts val="2400"/>
              <a:buFont typeface="Fira Sans"/>
              <a:buNone/>
              <a:defRPr sz="3192" b="1">
                <a:latin typeface="Fira Sans"/>
                <a:ea typeface="Fira Sans"/>
                <a:cs typeface="Fira Sans"/>
                <a:sym typeface="Fira Sans"/>
              </a:defRPr>
            </a:lvl3pPr>
            <a:lvl4pPr lvl="3" rtl="0">
              <a:spcBef>
                <a:spcPts val="0"/>
              </a:spcBef>
              <a:spcAft>
                <a:spcPts val="0"/>
              </a:spcAft>
              <a:buSzPts val="2400"/>
              <a:buFont typeface="Fira Sans"/>
              <a:buNone/>
              <a:defRPr sz="3192" b="1">
                <a:latin typeface="Fira Sans"/>
                <a:ea typeface="Fira Sans"/>
                <a:cs typeface="Fira Sans"/>
                <a:sym typeface="Fira Sans"/>
              </a:defRPr>
            </a:lvl4pPr>
            <a:lvl5pPr lvl="4" rtl="0">
              <a:spcBef>
                <a:spcPts val="0"/>
              </a:spcBef>
              <a:spcAft>
                <a:spcPts val="0"/>
              </a:spcAft>
              <a:buSzPts val="2400"/>
              <a:buFont typeface="Fira Sans"/>
              <a:buNone/>
              <a:defRPr sz="3192" b="1">
                <a:latin typeface="Fira Sans"/>
                <a:ea typeface="Fira Sans"/>
                <a:cs typeface="Fira Sans"/>
                <a:sym typeface="Fira Sans"/>
              </a:defRPr>
            </a:lvl5pPr>
            <a:lvl6pPr lvl="5" rtl="0">
              <a:spcBef>
                <a:spcPts val="0"/>
              </a:spcBef>
              <a:spcAft>
                <a:spcPts val="0"/>
              </a:spcAft>
              <a:buSzPts val="2400"/>
              <a:buFont typeface="Fira Sans"/>
              <a:buNone/>
              <a:defRPr sz="3192" b="1">
                <a:latin typeface="Fira Sans"/>
                <a:ea typeface="Fira Sans"/>
                <a:cs typeface="Fira Sans"/>
                <a:sym typeface="Fira Sans"/>
              </a:defRPr>
            </a:lvl6pPr>
            <a:lvl7pPr lvl="6" rtl="0">
              <a:spcBef>
                <a:spcPts val="0"/>
              </a:spcBef>
              <a:spcAft>
                <a:spcPts val="0"/>
              </a:spcAft>
              <a:buSzPts val="2400"/>
              <a:buFont typeface="Fira Sans"/>
              <a:buNone/>
              <a:defRPr sz="3192" b="1">
                <a:latin typeface="Fira Sans"/>
                <a:ea typeface="Fira Sans"/>
                <a:cs typeface="Fira Sans"/>
                <a:sym typeface="Fira Sans"/>
              </a:defRPr>
            </a:lvl7pPr>
            <a:lvl8pPr lvl="7" rtl="0">
              <a:spcBef>
                <a:spcPts val="0"/>
              </a:spcBef>
              <a:spcAft>
                <a:spcPts val="0"/>
              </a:spcAft>
              <a:buSzPts val="2400"/>
              <a:buFont typeface="Fira Sans"/>
              <a:buNone/>
              <a:defRPr sz="3192" b="1">
                <a:latin typeface="Fira Sans"/>
                <a:ea typeface="Fira Sans"/>
                <a:cs typeface="Fira Sans"/>
                <a:sym typeface="Fira Sans"/>
              </a:defRPr>
            </a:lvl8pPr>
            <a:lvl9pPr lvl="8" rtl="0">
              <a:spcBef>
                <a:spcPts val="0"/>
              </a:spcBef>
              <a:spcAft>
                <a:spcPts val="0"/>
              </a:spcAft>
              <a:buSzPts val="2400"/>
              <a:buFont typeface="Fira Sans"/>
              <a:buNone/>
              <a:defRPr sz="3192" b="1">
                <a:latin typeface="Fira Sans"/>
                <a:ea typeface="Fira Sans"/>
                <a:cs typeface="Fira Sans"/>
                <a:sym typeface="Fira Sans"/>
              </a:defRPr>
            </a:lvl9pPr>
          </a:lstStyle>
          <a:p>
            <a:endParaRPr/>
          </a:p>
        </p:txBody>
      </p:sp>
      <p:grpSp>
        <p:nvGrpSpPr>
          <p:cNvPr id="122" name="Google Shape;122;p11"/>
          <p:cNvGrpSpPr/>
          <p:nvPr/>
        </p:nvGrpSpPr>
        <p:grpSpPr>
          <a:xfrm>
            <a:off x="11105210" y="5456815"/>
            <a:ext cx="604707" cy="1056764"/>
            <a:chOff x="4053457" y="1433586"/>
            <a:chExt cx="454655" cy="792573"/>
          </a:xfrm>
        </p:grpSpPr>
        <p:sp>
          <p:nvSpPr>
            <p:cNvPr id="123" name="Google Shape;123;p11"/>
            <p:cNvSpPr/>
            <p:nvPr/>
          </p:nvSpPr>
          <p:spPr>
            <a:xfrm>
              <a:off x="4053457" y="1512519"/>
              <a:ext cx="357265" cy="713640"/>
            </a:xfrm>
            <a:custGeom>
              <a:avLst/>
              <a:gdLst/>
              <a:ahLst/>
              <a:cxnLst/>
              <a:rect l="l" t="t" r="r" b="b"/>
              <a:pathLst>
                <a:path w="4413" h="8815" extrusionOk="0">
                  <a:moveTo>
                    <a:pt x="2542" y="1"/>
                  </a:moveTo>
                  <a:lnTo>
                    <a:pt x="2542" y="1"/>
                  </a:lnTo>
                  <a:cubicBezTo>
                    <a:pt x="2705" y="2166"/>
                    <a:pt x="2756" y="4240"/>
                    <a:pt x="2756" y="5561"/>
                  </a:cubicBezTo>
                  <a:cubicBezTo>
                    <a:pt x="2756" y="6253"/>
                    <a:pt x="2623" y="7351"/>
                    <a:pt x="2074" y="7351"/>
                  </a:cubicBezTo>
                  <a:cubicBezTo>
                    <a:pt x="1719" y="7351"/>
                    <a:pt x="1475" y="6863"/>
                    <a:pt x="1475" y="6222"/>
                  </a:cubicBezTo>
                  <a:cubicBezTo>
                    <a:pt x="1475" y="6070"/>
                    <a:pt x="1485" y="5877"/>
                    <a:pt x="1526" y="5704"/>
                  </a:cubicBezTo>
                  <a:lnTo>
                    <a:pt x="102" y="5541"/>
                  </a:lnTo>
                  <a:cubicBezTo>
                    <a:pt x="41" y="5816"/>
                    <a:pt x="1" y="6080"/>
                    <a:pt x="1" y="6354"/>
                  </a:cubicBezTo>
                  <a:cubicBezTo>
                    <a:pt x="1" y="7706"/>
                    <a:pt x="865" y="8814"/>
                    <a:pt x="2247" y="8814"/>
                  </a:cubicBezTo>
                  <a:cubicBezTo>
                    <a:pt x="3853" y="8814"/>
                    <a:pt x="4413" y="6791"/>
                    <a:pt x="4413" y="5561"/>
                  </a:cubicBezTo>
                  <a:cubicBezTo>
                    <a:pt x="4413" y="4240"/>
                    <a:pt x="4413" y="2308"/>
                    <a:pt x="4250" y="133"/>
                  </a:cubicBezTo>
                  <a:lnTo>
                    <a:pt x="25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11"/>
            <p:cNvSpPr/>
            <p:nvPr/>
          </p:nvSpPr>
          <p:spPr>
            <a:xfrm>
              <a:off x="4128100" y="1616063"/>
              <a:ext cx="127103" cy="144104"/>
            </a:xfrm>
            <a:custGeom>
              <a:avLst/>
              <a:gdLst/>
              <a:ahLst/>
              <a:cxnLst/>
              <a:rect l="l" t="t" r="r" b="b"/>
              <a:pathLst>
                <a:path w="1570" h="1780" extrusionOk="0">
                  <a:moveTo>
                    <a:pt x="1409" y="0"/>
                  </a:moveTo>
                  <a:cubicBezTo>
                    <a:pt x="1404" y="0"/>
                    <a:pt x="1400" y="1"/>
                    <a:pt x="1396" y="3"/>
                  </a:cubicBezTo>
                  <a:cubicBezTo>
                    <a:pt x="1305" y="23"/>
                    <a:pt x="1264" y="74"/>
                    <a:pt x="1244" y="165"/>
                  </a:cubicBezTo>
                  <a:cubicBezTo>
                    <a:pt x="1213" y="267"/>
                    <a:pt x="1173" y="359"/>
                    <a:pt x="1152" y="450"/>
                  </a:cubicBezTo>
                  <a:cubicBezTo>
                    <a:pt x="1102" y="613"/>
                    <a:pt x="949" y="664"/>
                    <a:pt x="807" y="735"/>
                  </a:cubicBezTo>
                  <a:cubicBezTo>
                    <a:pt x="695" y="816"/>
                    <a:pt x="644" y="908"/>
                    <a:pt x="654" y="1029"/>
                  </a:cubicBezTo>
                  <a:cubicBezTo>
                    <a:pt x="665" y="1172"/>
                    <a:pt x="746" y="1365"/>
                    <a:pt x="634" y="1477"/>
                  </a:cubicBezTo>
                  <a:cubicBezTo>
                    <a:pt x="584" y="1526"/>
                    <a:pt x="503" y="1552"/>
                    <a:pt x="423" y="1552"/>
                  </a:cubicBezTo>
                  <a:cubicBezTo>
                    <a:pt x="338" y="1552"/>
                    <a:pt x="254" y="1524"/>
                    <a:pt x="207" y="1467"/>
                  </a:cubicBezTo>
                  <a:cubicBezTo>
                    <a:pt x="190" y="1441"/>
                    <a:pt x="165" y="1431"/>
                    <a:pt x="140" y="1431"/>
                  </a:cubicBezTo>
                  <a:cubicBezTo>
                    <a:pt x="73" y="1431"/>
                    <a:pt x="0" y="1502"/>
                    <a:pt x="44" y="1568"/>
                  </a:cubicBezTo>
                  <a:cubicBezTo>
                    <a:pt x="137" y="1715"/>
                    <a:pt x="285" y="1779"/>
                    <a:pt x="437" y="1779"/>
                  </a:cubicBezTo>
                  <a:cubicBezTo>
                    <a:pt x="686" y="1779"/>
                    <a:pt x="946" y="1606"/>
                    <a:pt x="990" y="1334"/>
                  </a:cubicBezTo>
                  <a:cubicBezTo>
                    <a:pt x="1010" y="1131"/>
                    <a:pt x="858" y="1019"/>
                    <a:pt x="1102" y="887"/>
                  </a:cubicBezTo>
                  <a:cubicBezTo>
                    <a:pt x="1224" y="826"/>
                    <a:pt x="1305" y="755"/>
                    <a:pt x="1366" y="623"/>
                  </a:cubicBezTo>
                  <a:cubicBezTo>
                    <a:pt x="1457" y="481"/>
                    <a:pt x="1569" y="216"/>
                    <a:pt x="1468" y="43"/>
                  </a:cubicBezTo>
                  <a:cubicBezTo>
                    <a:pt x="1459" y="18"/>
                    <a:pt x="1430" y="0"/>
                    <a:pt x="1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11"/>
            <p:cNvSpPr/>
            <p:nvPr/>
          </p:nvSpPr>
          <p:spPr>
            <a:xfrm>
              <a:off x="4241116" y="1616387"/>
              <a:ext cx="60151" cy="196160"/>
            </a:xfrm>
            <a:custGeom>
              <a:avLst/>
              <a:gdLst/>
              <a:ahLst/>
              <a:cxnLst/>
              <a:rect l="l" t="t" r="r" b="b"/>
              <a:pathLst>
                <a:path w="743" h="2423" extrusionOk="0">
                  <a:moveTo>
                    <a:pt x="511" y="0"/>
                  </a:moveTo>
                  <a:cubicBezTo>
                    <a:pt x="453" y="0"/>
                    <a:pt x="388" y="51"/>
                    <a:pt x="407" y="121"/>
                  </a:cubicBezTo>
                  <a:cubicBezTo>
                    <a:pt x="458" y="385"/>
                    <a:pt x="438" y="578"/>
                    <a:pt x="265" y="812"/>
                  </a:cubicBezTo>
                  <a:cubicBezTo>
                    <a:pt x="204" y="883"/>
                    <a:pt x="82" y="975"/>
                    <a:pt x="61" y="1076"/>
                  </a:cubicBezTo>
                  <a:cubicBezTo>
                    <a:pt x="0" y="1330"/>
                    <a:pt x="163" y="1524"/>
                    <a:pt x="153" y="1778"/>
                  </a:cubicBezTo>
                  <a:cubicBezTo>
                    <a:pt x="135" y="1923"/>
                    <a:pt x="68" y="2422"/>
                    <a:pt x="312" y="2422"/>
                  </a:cubicBezTo>
                  <a:cubicBezTo>
                    <a:pt x="342" y="2422"/>
                    <a:pt x="377" y="2415"/>
                    <a:pt x="417" y="2398"/>
                  </a:cubicBezTo>
                  <a:cubicBezTo>
                    <a:pt x="427" y="2388"/>
                    <a:pt x="438" y="2377"/>
                    <a:pt x="427" y="2347"/>
                  </a:cubicBezTo>
                  <a:cubicBezTo>
                    <a:pt x="356" y="2184"/>
                    <a:pt x="387" y="2032"/>
                    <a:pt x="417" y="1869"/>
                  </a:cubicBezTo>
                  <a:cubicBezTo>
                    <a:pt x="438" y="1666"/>
                    <a:pt x="427" y="1503"/>
                    <a:pt x="356" y="1300"/>
                  </a:cubicBezTo>
                  <a:cubicBezTo>
                    <a:pt x="275" y="1117"/>
                    <a:pt x="610" y="822"/>
                    <a:pt x="671" y="639"/>
                  </a:cubicBezTo>
                  <a:cubicBezTo>
                    <a:pt x="743" y="466"/>
                    <a:pt x="661" y="243"/>
                    <a:pt x="590" y="60"/>
                  </a:cubicBezTo>
                  <a:cubicBezTo>
                    <a:pt x="579" y="18"/>
                    <a:pt x="546"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11"/>
            <p:cNvSpPr/>
            <p:nvPr/>
          </p:nvSpPr>
          <p:spPr>
            <a:xfrm>
              <a:off x="4304505" y="1624644"/>
              <a:ext cx="45336" cy="197455"/>
            </a:xfrm>
            <a:custGeom>
              <a:avLst/>
              <a:gdLst/>
              <a:ahLst/>
              <a:cxnLst/>
              <a:rect l="l" t="t" r="r" b="b"/>
              <a:pathLst>
                <a:path w="560" h="2439" extrusionOk="0">
                  <a:moveTo>
                    <a:pt x="378" y="0"/>
                  </a:moveTo>
                  <a:cubicBezTo>
                    <a:pt x="325" y="0"/>
                    <a:pt x="273" y="40"/>
                    <a:pt x="285" y="110"/>
                  </a:cubicBezTo>
                  <a:cubicBezTo>
                    <a:pt x="336" y="425"/>
                    <a:pt x="193" y="608"/>
                    <a:pt x="82" y="883"/>
                  </a:cubicBezTo>
                  <a:cubicBezTo>
                    <a:pt x="0" y="1076"/>
                    <a:pt x="82" y="1289"/>
                    <a:pt x="153" y="1472"/>
                  </a:cubicBezTo>
                  <a:cubicBezTo>
                    <a:pt x="264" y="1737"/>
                    <a:pt x="41" y="1889"/>
                    <a:pt x="82" y="2143"/>
                  </a:cubicBezTo>
                  <a:cubicBezTo>
                    <a:pt x="102" y="2306"/>
                    <a:pt x="153" y="2408"/>
                    <a:pt x="315" y="2438"/>
                  </a:cubicBezTo>
                  <a:cubicBezTo>
                    <a:pt x="336" y="2438"/>
                    <a:pt x="356" y="2428"/>
                    <a:pt x="356" y="2408"/>
                  </a:cubicBezTo>
                  <a:cubicBezTo>
                    <a:pt x="407" y="2235"/>
                    <a:pt x="346" y="2072"/>
                    <a:pt x="437" y="1879"/>
                  </a:cubicBezTo>
                  <a:cubicBezTo>
                    <a:pt x="519" y="1727"/>
                    <a:pt x="539" y="1594"/>
                    <a:pt x="458" y="1422"/>
                  </a:cubicBezTo>
                  <a:cubicBezTo>
                    <a:pt x="407" y="1279"/>
                    <a:pt x="346" y="1208"/>
                    <a:pt x="336" y="1035"/>
                  </a:cubicBezTo>
                  <a:cubicBezTo>
                    <a:pt x="336" y="903"/>
                    <a:pt x="458" y="720"/>
                    <a:pt x="498" y="608"/>
                  </a:cubicBezTo>
                  <a:cubicBezTo>
                    <a:pt x="559" y="415"/>
                    <a:pt x="539" y="273"/>
                    <a:pt x="468" y="70"/>
                  </a:cubicBezTo>
                  <a:cubicBezTo>
                    <a:pt x="455" y="22"/>
                    <a:pt x="416"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11"/>
            <p:cNvSpPr/>
            <p:nvPr/>
          </p:nvSpPr>
          <p:spPr>
            <a:xfrm>
              <a:off x="4365385" y="1632497"/>
              <a:ext cx="89782" cy="169525"/>
            </a:xfrm>
            <a:custGeom>
              <a:avLst/>
              <a:gdLst/>
              <a:ahLst/>
              <a:cxnLst/>
              <a:rect l="l" t="t" r="r" b="b"/>
              <a:pathLst>
                <a:path w="1109" h="2094" extrusionOk="0">
                  <a:moveTo>
                    <a:pt x="150" y="0"/>
                  </a:moveTo>
                  <a:cubicBezTo>
                    <a:pt x="106" y="0"/>
                    <a:pt x="61" y="31"/>
                    <a:pt x="51" y="95"/>
                  </a:cubicBezTo>
                  <a:cubicBezTo>
                    <a:pt x="0" y="349"/>
                    <a:pt x="11" y="603"/>
                    <a:pt x="153" y="826"/>
                  </a:cubicBezTo>
                  <a:cubicBezTo>
                    <a:pt x="214" y="928"/>
                    <a:pt x="326" y="1030"/>
                    <a:pt x="316" y="1162"/>
                  </a:cubicBezTo>
                  <a:cubicBezTo>
                    <a:pt x="305" y="1294"/>
                    <a:pt x="305" y="1436"/>
                    <a:pt x="316" y="1579"/>
                  </a:cubicBezTo>
                  <a:cubicBezTo>
                    <a:pt x="344" y="1804"/>
                    <a:pt x="631" y="2094"/>
                    <a:pt x="862" y="2094"/>
                  </a:cubicBezTo>
                  <a:cubicBezTo>
                    <a:pt x="964" y="2094"/>
                    <a:pt x="1056" y="2037"/>
                    <a:pt x="1108" y="1894"/>
                  </a:cubicBezTo>
                  <a:cubicBezTo>
                    <a:pt x="1108" y="1853"/>
                    <a:pt x="1078" y="1823"/>
                    <a:pt x="1037" y="1823"/>
                  </a:cubicBezTo>
                  <a:cubicBezTo>
                    <a:pt x="824" y="1782"/>
                    <a:pt x="661" y="1782"/>
                    <a:pt x="600" y="1528"/>
                  </a:cubicBezTo>
                  <a:cubicBezTo>
                    <a:pt x="560" y="1375"/>
                    <a:pt x="631" y="1213"/>
                    <a:pt x="600" y="1060"/>
                  </a:cubicBezTo>
                  <a:cubicBezTo>
                    <a:pt x="570" y="938"/>
                    <a:pt x="509" y="877"/>
                    <a:pt x="448" y="776"/>
                  </a:cubicBezTo>
                  <a:cubicBezTo>
                    <a:pt x="295" y="562"/>
                    <a:pt x="244" y="359"/>
                    <a:pt x="244" y="105"/>
                  </a:cubicBezTo>
                  <a:cubicBezTo>
                    <a:pt x="244" y="36"/>
                    <a:pt x="198"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11"/>
            <p:cNvSpPr/>
            <p:nvPr/>
          </p:nvSpPr>
          <p:spPr>
            <a:xfrm>
              <a:off x="4406187" y="1642941"/>
              <a:ext cx="101925" cy="110426"/>
            </a:xfrm>
            <a:custGeom>
              <a:avLst/>
              <a:gdLst/>
              <a:ahLst/>
              <a:cxnLst/>
              <a:rect l="l" t="t" r="r" b="b"/>
              <a:pathLst>
                <a:path w="1259" h="1364" extrusionOk="0">
                  <a:moveTo>
                    <a:pt x="104" y="1"/>
                  </a:moveTo>
                  <a:cubicBezTo>
                    <a:pt x="54" y="1"/>
                    <a:pt x="0" y="70"/>
                    <a:pt x="15" y="128"/>
                  </a:cubicBezTo>
                  <a:cubicBezTo>
                    <a:pt x="96" y="332"/>
                    <a:pt x="127" y="545"/>
                    <a:pt x="269" y="718"/>
                  </a:cubicBezTo>
                  <a:cubicBezTo>
                    <a:pt x="360" y="830"/>
                    <a:pt x="452" y="891"/>
                    <a:pt x="482" y="1033"/>
                  </a:cubicBezTo>
                  <a:cubicBezTo>
                    <a:pt x="513" y="1104"/>
                    <a:pt x="513" y="1165"/>
                    <a:pt x="554" y="1246"/>
                  </a:cubicBezTo>
                  <a:cubicBezTo>
                    <a:pt x="625" y="1328"/>
                    <a:pt x="724" y="1363"/>
                    <a:pt x="824" y="1363"/>
                  </a:cubicBezTo>
                  <a:cubicBezTo>
                    <a:pt x="1038" y="1363"/>
                    <a:pt x="1259" y="1203"/>
                    <a:pt x="1245" y="982"/>
                  </a:cubicBezTo>
                  <a:cubicBezTo>
                    <a:pt x="1245" y="952"/>
                    <a:pt x="1235" y="911"/>
                    <a:pt x="1194" y="911"/>
                  </a:cubicBezTo>
                  <a:cubicBezTo>
                    <a:pt x="1186" y="910"/>
                    <a:pt x="1178" y="910"/>
                    <a:pt x="1170" y="910"/>
                  </a:cubicBezTo>
                  <a:cubicBezTo>
                    <a:pt x="1074" y="910"/>
                    <a:pt x="1025" y="966"/>
                    <a:pt x="940" y="1013"/>
                  </a:cubicBezTo>
                  <a:cubicBezTo>
                    <a:pt x="910" y="1029"/>
                    <a:pt x="885" y="1036"/>
                    <a:pt x="863" y="1036"/>
                  </a:cubicBezTo>
                  <a:cubicBezTo>
                    <a:pt x="749" y="1036"/>
                    <a:pt x="727" y="842"/>
                    <a:pt x="676" y="748"/>
                  </a:cubicBezTo>
                  <a:cubicBezTo>
                    <a:pt x="625" y="647"/>
                    <a:pt x="503" y="606"/>
                    <a:pt x="421" y="525"/>
                  </a:cubicBezTo>
                  <a:cubicBezTo>
                    <a:pt x="310" y="393"/>
                    <a:pt x="259" y="189"/>
                    <a:pt x="157" y="37"/>
                  </a:cubicBezTo>
                  <a:cubicBezTo>
                    <a:pt x="143" y="11"/>
                    <a:pt x="124" y="1"/>
                    <a:pt x="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11"/>
            <p:cNvSpPr/>
            <p:nvPr/>
          </p:nvSpPr>
          <p:spPr>
            <a:xfrm>
              <a:off x="4147286" y="1433586"/>
              <a:ext cx="345769" cy="243115"/>
            </a:xfrm>
            <a:custGeom>
              <a:avLst/>
              <a:gdLst/>
              <a:ahLst/>
              <a:cxnLst/>
              <a:rect l="l" t="t" r="r" b="b"/>
              <a:pathLst>
                <a:path w="4271" h="3003" extrusionOk="0">
                  <a:moveTo>
                    <a:pt x="2479" y="0"/>
                  </a:moveTo>
                  <a:cubicBezTo>
                    <a:pt x="2067" y="0"/>
                    <a:pt x="1593" y="187"/>
                    <a:pt x="1444" y="427"/>
                  </a:cubicBezTo>
                  <a:cubicBezTo>
                    <a:pt x="1281" y="722"/>
                    <a:pt x="976" y="1047"/>
                    <a:pt x="682" y="1240"/>
                  </a:cubicBezTo>
                  <a:cubicBezTo>
                    <a:pt x="1" y="1708"/>
                    <a:pt x="1" y="2267"/>
                    <a:pt x="580" y="2552"/>
                  </a:cubicBezTo>
                  <a:cubicBezTo>
                    <a:pt x="1170" y="2826"/>
                    <a:pt x="1851" y="2684"/>
                    <a:pt x="2461" y="2826"/>
                  </a:cubicBezTo>
                  <a:cubicBezTo>
                    <a:pt x="2804" y="2906"/>
                    <a:pt x="3147" y="3002"/>
                    <a:pt x="3450" y="3002"/>
                  </a:cubicBezTo>
                  <a:cubicBezTo>
                    <a:pt x="3686" y="3002"/>
                    <a:pt x="3898" y="2944"/>
                    <a:pt x="4067" y="2775"/>
                  </a:cubicBezTo>
                  <a:cubicBezTo>
                    <a:pt x="4270" y="2572"/>
                    <a:pt x="4260" y="2247"/>
                    <a:pt x="4168" y="1911"/>
                  </a:cubicBezTo>
                  <a:cubicBezTo>
                    <a:pt x="4087" y="1627"/>
                    <a:pt x="3782" y="1616"/>
                    <a:pt x="3711" y="1067"/>
                  </a:cubicBezTo>
                  <a:cubicBezTo>
                    <a:pt x="3630" y="539"/>
                    <a:pt x="3193" y="142"/>
                    <a:pt x="2745" y="31"/>
                  </a:cubicBezTo>
                  <a:cubicBezTo>
                    <a:pt x="2663" y="10"/>
                    <a:pt x="2572" y="0"/>
                    <a:pt x="2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11"/>
            <p:cNvSpPr/>
            <p:nvPr/>
          </p:nvSpPr>
          <p:spPr>
            <a:xfrm>
              <a:off x="4261679" y="1530491"/>
              <a:ext cx="60151" cy="53918"/>
            </a:xfrm>
            <a:custGeom>
              <a:avLst/>
              <a:gdLst/>
              <a:ahLst/>
              <a:cxnLst/>
              <a:rect l="l" t="t" r="r" b="b"/>
              <a:pathLst>
                <a:path w="743" h="666" extrusionOk="0">
                  <a:moveTo>
                    <a:pt x="358" y="1"/>
                  </a:moveTo>
                  <a:cubicBezTo>
                    <a:pt x="298" y="1"/>
                    <a:pt x="238" y="17"/>
                    <a:pt x="184" y="53"/>
                  </a:cubicBezTo>
                  <a:cubicBezTo>
                    <a:pt x="31" y="155"/>
                    <a:pt x="1" y="358"/>
                    <a:pt x="82" y="511"/>
                  </a:cubicBezTo>
                  <a:cubicBezTo>
                    <a:pt x="148" y="609"/>
                    <a:pt x="256" y="665"/>
                    <a:pt x="365" y="665"/>
                  </a:cubicBezTo>
                  <a:cubicBezTo>
                    <a:pt x="425" y="665"/>
                    <a:pt x="485" y="649"/>
                    <a:pt x="539" y="613"/>
                  </a:cubicBezTo>
                  <a:cubicBezTo>
                    <a:pt x="692" y="511"/>
                    <a:pt x="743" y="308"/>
                    <a:pt x="641" y="155"/>
                  </a:cubicBezTo>
                  <a:cubicBezTo>
                    <a:pt x="575" y="57"/>
                    <a:pt x="467"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11"/>
            <p:cNvSpPr/>
            <p:nvPr/>
          </p:nvSpPr>
          <p:spPr>
            <a:xfrm>
              <a:off x="4273175" y="1539720"/>
              <a:ext cx="24773" cy="24773"/>
            </a:xfrm>
            <a:custGeom>
              <a:avLst/>
              <a:gdLst/>
              <a:ahLst/>
              <a:cxnLst/>
              <a:rect l="l" t="t" r="r" b="b"/>
              <a:pathLst>
                <a:path w="306" h="306" extrusionOk="0">
                  <a:moveTo>
                    <a:pt x="153" y="0"/>
                  </a:moveTo>
                  <a:cubicBezTo>
                    <a:pt x="72" y="0"/>
                    <a:pt x="1" y="72"/>
                    <a:pt x="1" y="153"/>
                  </a:cubicBezTo>
                  <a:cubicBezTo>
                    <a:pt x="1" y="244"/>
                    <a:pt x="72" y="305"/>
                    <a:pt x="153" y="305"/>
                  </a:cubicBezTo>
                  <a:cubicBezTo>
                    <a:pt x="245" y="305"/>
                    <a:pt x="306" y="244"/>
                    <a:pt x="306" y="153"/>
                  </a:cubicBezTo>
                  <a:cubicBezTo>
                    <a:pt x="306" y="72"/>
                    <a:pt x="245"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11"/>
            <p:cNvSpPr/>
            <p:nvPr/>
          </p:nvSpPr>
          <p:spPr>
            <a:xfrm>
              <a:off x="4357127" y="1545468"/>
              <a:ext cx="53594" cy="53594"/>
            </a:xfrm>
            <a:custGeom>
              <a:avLst/>
              <a:gdLst/>
              <a:ahLst/>
              <a:cxnLst/>
              <a:rect l="l" t="t" r="r" b="b"/>
              <a:pathLst>
                <a:path w="662" h="662" extrusionOk="0">
                  <a:moveTo>
                    <a:pt x="326" y="1"/>
                  </a:moveTo>
                  <a:cubicBezTo>
                    <a:pt x="143" y="1"/>
                    <a:pt x="1" y="143"/>
                    <a:pt x="1" y="326"/>
                  </a:cubicBezTo>
                  <a:cubicBezTo>
                    <a:pt x="1" y="509"/>
                    <a:pt x="143" y="661"/>
                    <a:pt x="326" y="661"/>
                  </a:cubicBezTo>
                  <a:cubicBezTo>
                    <a:pt x="509" y="661"/>
                    <a:pt x="662" y="509"/>
                    <a:pt x="662" y="326"/>
                  </a:cubicBezTo>
                  <a:cubicBezTo>
                    <a:pt x="662" y="143"/>
                    <a:pt x="509"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11"/>
            <p:cNvSpPr/>
            <p:nvPr/>
          </p:nvSpPr>
          <p:spPr>
            <a:xfrm>
              <a:off x="4365385" y="1553645"/>
              <a:ext cx="28092" cy="24368"/>
            </a:xfrm>
            <a:custGeom>
              <a:avLst/>
              <a:gdLst/>
              <a:ahLst/>
              <a:cxnLst/>
              <a:rect l="l" t="t" r="r" b="b"/>
              <a:pathLst>
                <a:path w="347" h="301" extrusionOk="0">
                  <a:moveTo>
                    <a:pt x="169" y="1"/>
                  </a:moveTo>
                  <a:cubicBezTo>
                    <a:pt x="143" y="1"/>
                    <a:pt x="116" y="8"/>
                    <a:pt x="92" y="22"/>
                  </a:cubicBezTo>
                  <a:cubicBezTo>
                    <a:pt x="11" y="62"/>
                    <a:pt x="0" y="164"/>
                    <a:pt x="41" y="225"/>
                  </a:cubicBezTo>
                  <a:cubicBezTo>
                    <a:pt x="61" y="272"/>
                    <a:pt x="108" y="301"/>
                    <a:pt x="160" y="301"/>
                  </a:cubicBezTo>
                  <a:cubicBezTo>
                    <a:pt x="188" y="301"/>
                    <a:pt x="217" y="293"/>
                    <a:pt x="244" y="276"/>
                  </a:cubicBezTo>
                  <a:cubicBezTo>
                    <a:pt x="316" y="235"/>
                    <a:pt x="346" y="144"/>
                    <a:pt x="295" y="72"/>
                  </a:cubicBezTo>
                  <a:cubicBezTo>
                    <a:pt x="269" y="26"/>
                    <a:pt x="220"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11"/>
            <p:cNvSpPr/>
            <p:nvPr/>
          </p:nvSpPr>
          <p:spPr>
            <a:xfrm>
              <a:off x="4387567" y="1499404"/>
              <a:ext cx="19835" cy="25583"/>
            </a:xfrm>
            <a:custGeom>
              <a:avLst/>
              <a:gdLst/>
              <a:ahLst/>
              <a:cxnLst/>
              <a:rect l="l" t="t" r="r" b="b"/>
              <a:pathLst>
                <a:path w="245" h="316" extrusionOk="0">
                  <a:moveTo>
                    <a:pt x="123" y="0"/>
                  </a:moveTo>
                  <a:cubicBezTo>
                    <a:pt x="52" y="0"/>
                    <a:pt x="1" y="51"/>
                    <a:pt x="1" y="122"/>
                  </a:cubicBezTo>
                  <a:cubicBezTo>
                    <a:pt x="1" y="163"/>
                    <a:pt x="21" y="193"/>
                    <a:pt x="21" y="234"/>
                  </a:cubicBezTo>
                  <a:cubicBezTo>
                    <a:pt x="29" y="281"/>
                    <a:pt x="73" y="316"/>
                    <a:pt x="120" y="316"/>
                  </a:cubicBezTo>
                  <a:cubicBezTo>
                    <a:pt x="134" y="316"/>
                    <a:pt x="149" y="312"/>
                    <a:pt x="164" y="305"/>
                  </a:cubicBezTo>
                  <a:lnTo>
                    <a:pt x="184" y="295"/>
                  </a:lnTo>
                  <a:lnTo>
                    <a:pt x="194" y="285"/>
                  </a:lnTo>
                  <a:cubicBezTo>
                    <a:pt x="204" y="275"/>
                    <a:pt x="204" y="265"/>
                    <a:pt x="204" y="244"/>
                  </a:cubicBezTo>
                  <a:cubicBezTo>
                    <a:pt x="245" y="193"/>
                    <a:pt x="235" y="163"/>
                    <a:pt x="235" y="122"/>
                  </a:cubicBezTo>
                  <a:cubicBezTo>
                    <a:pt x="235" y="51"/>
                    <a:pt x="184" y="0"/>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11"/>
            <p:cNvSpPr/>
            <p:nvPr/>
          </p:nvSpPr>
          <p:spPr>
            <a:xfrm>
              <a:off x="4403273" y="1482079"/>
              <a:ext cx="21454" cy="20482"/>
            </a:xfrm>
            <a:custGeom>
              <a:avLst/>
              <a:gdLst/>
              <a:ahLst/>
              <a:cxnLst/>
              <a:rect l="l" t="t" r="r" b="b"/>
              <a:pathLst>
                <a:path w="265" h="253" extrusionOk="0">
                  <a:moveTo>
                    <a:pt x="112" y="1"/>
                  </a:moveTo>
                  <a:cubicBezTo>
                    <a:pt x="86" y="1"/>
                    <a:pt x="61" y="11"/>
                    <a:pt x="41" y="31"/>
                  </a:cubicBezTo>
                  <a:cubicBezTo>
                    <a:pt x="0" y="72"/>
                    <a:pt x="0" y="133"/>
                    <a:pt x="41" y="174"/>
                  </a:cubicBezTo>
                  <a:cubicBezTo>
                    <a:pt x="51" y="184"/>
                    <a:pt x="81" y="194"/>
                    <a:pt x="92" y="204"/>
                  </a:cubicBezTo>
                  <a:cubicBezTo>
                    <a:pt x="102" y="224"/>
                    <a:pt x="132" y="235"/>
                    <a:pt x="153" y="245"/>
                  </a:cubicBezTo>
                  <a:cubicBezTo>
                    <a:pt x="161" y="250"/>
                    <a:pt x="169" y="252"/>
                    <a:pt x="178" y="252"/>
                  </a:cubicBezTo>
                  <a:cubicBezTo>
                    <a:pt x="219" y="252"/>
                    <a:pt x="256" y="196"/>
                    <a:pt x="264" y="153"/>
                  </a:cubicBezTo>
                  <a:cubicBezTo>
                    <a:pt x="254" y="123"/>
                    <a:pt x="244" y="82"/>
                    <a:pt x="203" y="52"/>
                  </a:cubicBezTo>
                  <a:cubicBezTo>
                    <a:pt x="193" y="41"/>
                    <a:pt x="183" y="41"/>
                    <a:pt x="183" y="31"/>
                  </a:cubicBezTo>
                  <a:cubicBezTo>
                    <a:pt x="163" y="11"/>
                    <a:pt x="137" y="1"/>
                    <a:pt x="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11"/>
            <p:cNvSpPr/>
            <p:nvPr/>
          </p:nvSpPr>
          <p:spPr>
            <a:xfrm>
              <a:off x="4417116" y="1522396"/>
              <a:ext cx="22425" cy="18215"/>
            </a:xfrm>
            <a:custGeom>
              <a:avLst/>
              <a:gdLst/>
              <a:ahLst/>
              <a:cxnLst/>
              <a:rect l="l" t="t" r="r" b="b"/>
              <a:pathLst>
                <a:path w="277" h="225" extrusionOk="0">
                  <a:moveTo>
                    <a:pt x="126" y="0"/>
                  </a:moveTo>
                  <a:cubicBezTo>
                    <a:pt x="55" y="0"/>
                    <a:pt x="1" y="68"/>
                    <a:pt x="43" y="143"/>
                  </a:cubicBezTo>
                  <a:cubicBezTo>
                    <a:pt x="63" y="164"/>
                    <a:pt x="73" y="184"/>
                    <a:pt x="83" y="194"/>
                  </a:cubicBezTo>
                  <a:lnTo>
                    <a:pt x="93" y="204"/>
                  </a:lnTo>
                  <a:cubicBezTo>
                    <a:pt x="114" y="214"/>
                    <a:pt x="124" y="225"/>
                    <a:pt x="144" y="225"/>
                  </a:cubicBezTo>
                  <a:cubicBezTo>
                    <a:pt x="175" y="225"/>
                    <a:pt x="215" y="225"/>
                    <a:pt x="225" y="204"/>
                  </a:cubicBezTo>
                  <a:cubicBezTo>
                    <a:pt x="276" y="153"/>
                    <a:pt x="236" y="52"/>
                    <a:pt x="175" y="11"/>
                  </a:cubicBezTo>
                  <a:cubicBezTo>
                    <a:pt x="158" y="4"/>
                    <a:pt x="141"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11"/>
            <p:cNvSpPr/>
            <p:nvPr/>
          </p:nvSpPr>
          <p:spPr>
            <a:xfrm>
              <a:off x="4433712" y="1568541"/>
              <a:ext cx="17325" cy="19430"/>
            </a:xfrm>
            <a:custGeom>
              <a:avLst/>
              <a:gdLst/>
              <a:ahLst/>
              <a:cxnLst/>
              <a:rect l="l" t="t" r="r" b="b"/>
              <a:pathLst>
                <a:path w="214" h="240" extrusionOk="0">
                  <a:moveTo>
                    <a:pt x="102" y="0"/>
                  </a:moveTo>
                  <a:cubicBezTo>
                    <a:pt x="41" y="0"/>
                    <a:pt x="0" y="71"/>
                    <a:pt x="20" y="132"/>
                  </a:cubicBezTo>
                  <a:cubicBezTo>
                    <a:pt x="31" y="173"/>
                    <a:pt x="61" y="214"/>
                    <a:pt x="92" y="234"/>
                  </a:cubicBezTo>
                  <a:cubicBezTo>
                    <a:pt x="105" y="237"/>
                    <a:pt x="119" y="240"/>
                    <a:pt x="132" y="240"/>
                  </a:cubicBezTo>
                  <a:cubicBezTo>
                    <a:pt x="157" y="240"/>
                    <a:pt x="180" y="231"/>
                    <a:pt x="193" y="204"/>
                  </a:cubicBezTo>
                  <a:cubicBezTo>
                    <a:pt x="214" y="193"/>
                    <a:pt x="214" y="173"/>
                    <a:pt x="214" y="153"/>
                  </a:cubicBezTo>
                  <a:lnTo>
                    <a:pt x="214" y="102"/>
                  </a:lnTo>
                  <a:cubicBezTo>
                    <a:pt x="214" y="41"/>
                    <a:pt x="163"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11"/>
            <p:cNvSpPr/>
            <p:nvPr/>
          </p:nvSpPr>
          <p:spPr>
            <a:xfrm>
              <a:off x="4456704" y="1575099"/>
              <a:ext cx="16596" cy="21292"/>
            </a:xfrm>
            <a:custGeom>
              <a:avLst/>
              <a:gdLst/>
              <a:ahLst/>
              <a:cxnLst/>
              <a:rect l="l" t="t" r="r" b="b"/>
              <a:pathLst>
                <a:path w="205" h="263" extrusionOk="0">
                  <a:moveTo>
                    <a:pt x="102" y="1"/>
                  </a:moveTo>
                  <a:cubicBezTo>
                    <a:pt x="57" y="1"/>
                    <a:pt x="11" y="31"/>
                    <a:pt x="11" y="92"/>
                  </a:cubicBezTo>
                  <a:cubicBezTo>
                    <a:pt x="11" y="153"/>
                    <a:pt x="1" y="214"/>
                    <a:pt x="62" y="255"/>
                  </a:cubicBezTo>
                  <a:cubicBezTo>
                    <a:pt x="77" y="260"/>
                    <a:pt x="90" y="262"/>
                    <a:pt x="102" y="262"/>
                  </a:cubicBezTo>
                  <a:cubicBezTo>
                    <a:pt x="115" y="262"/>
                    <a:pt x="128" y="260"/>
                    <a:pt x="143" y="255"/>
                  </a:cubicBezTo>
                  <a:cubicBezTo>
                    <a:pt x="204" y="214"/>
                    <a:pt x="194" y="153"/>
                    <a:pt x="194" y="92"/>
                  </a:cubicBezTo>
                  <a:cubicBezTo>
                    <a:pt x="194" y="31"/>
                    <a:pt x="14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11"/>
            <p:cNvSpPr/>
            <p:nvPr/>
          </p:nvSpPr>
          <p:spPr>
            <a:xfrm>
              <a:off x="4446827" y="1605538"/>
              <a:ext cx="18215" cy="14896"/>
            </a:xfrm>
            <a:custGeom>
              <a:avLst/>
              <a:gdLst/>
              <a:ahLst/>
              <a:cxnLst/>
              <a:rect l="l" t="t" r="r" b="b"/>
              <a:pathLst>
                <a:path w="225" h="184" extrusionOk="0">
                  <a:moveTo>
                    <a:pt x="113" y="1"/>
                  </a:moveTo>
                  <a:cubicBezTo>
                    <a:pt x="1" y="1"/>
                    <a:pt x="1" y="184"/>
                    <a:pt x="113" y="184"/>
                  </a:cubicBezTo>
                  <a:cubicBezTo>
                    <a:pt x="224" y="184"/>
                    <a:pt x="22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 name="Google Shape;140;p11"/>
          <p:cNvGrpSpPr/>
          <p:nvPr/>
        </p:nvGrpSpPr>
        <p:grpSpPr>
          <a:xfrm rot="-899871">
            <a:off x="811219" y="1027877"/>
            <a:ext cx="810638" cy="1113940"/>
            <a:chOff x="2754826" y="2557673"/>
            <a:chExt cx="609445" cy="835400"/>
          </a:xfrm>
        </p:grpSpPr>
        <p:sp>
          <p:nvSpPr>
            <p:cNvPr id="141" name="Google Shape;141;p11"/>
            <p:cNvSpPr/>
            <p:nvPr/>
          </p:nvSpPr>
          <p:spPr>
            <a:xfrm>
              <a:off x="3265907" y="2860209"/>
              <a:ext cx="98363" cy="95206"/>
            </a:xfrm>
            <a:custGeom>
              <a:avLst/>
              <a:gdLst/>
              <a:ahLst/>
              <a:cxnLst/>
              <a:rect l="l" t="t" r="r" b="b"/>
              <a:pathLst>
                <a:path w="1215" h="1176" extrusionOk="0">
                  <a:moveTo>
                    <a:pt x="365" y="0"/>
                  </a:moveTo>
                  <a:cubicBezTo>
                    <a:pt x="204" y="0"/>
                    <a:pt x="88" y="293"/>
                    <a:pt x="51" y="432"/>
                  </a:cubicBezTo>
                  <a:cubicBezTo>
                    <a:pt x="0" y="615"/>
                    <a:pt x="61" y="859"/>
                    <a:pt x="336" y="1011"/>
                  </a:cubicBezTo>
                  <a:cubicBezTo>
                    <a:pt x="507" y="1103"/>
                    <a:pt x="802" y="1176"/>
                    <a:pt x="998" y="1176"/>
                  </a:cubicBezTo>
                  <a:cubicBezTo>
                    <a:pt x="1128" y="1176"/>
                    <a:pt x="1214" y="1143"/>
                    <a:pt x="1190" y="1062"/>
                  </a:cubicBezTo>
                  <a:cubicBezTo>
                    <a:pt x="1129" y="859"/>
                    <a:pt x="834" y="564"/>
                    <a:pt x="570" y="157"/>
                  </a:cubicBezTo>
                  <a:cubicBezTo>
                    <a:pt x="496" y="44"/>
                    <a:pt x="427"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11"/>
            <p:cNvSpPr/>
            <p:nvPr/>
          </p:nvSpPr>
          <p:spPr>
            <a:xfrm>
              <a:off x="2754826" y="2664213"/>
              <a:ext cx="584432" cy="728860"/>
            </a:xfrm>
            <a:custGeom>
              <a:avLst/>
              <a:gdLst/>
              <a:ahLst/>
              <a:cxnLst/>
              <a:rect l="l" t="t" r="r" b="b"/>
              <a:pathLst>
                <a:path w="7219" h="9003" extrusionOk="0">
                  <a:moveTo>
                    <a:pt x="5724" y="1"/>
                  </a:moveTo>
                  <a:cubicBezTo>
                    <a:pt x="5395" y="1"/>
                    <a:pt x="5054" y="116"/>
                    <a:pt x="4768" y="372"/>
                  </a:cubicBezTo>
                  <a:cubicBezTo>
                    <a:pt x="4504" y="606"/>
                    <a:pt x="4351" y="1155"/>
                    <a:pt x="4412" y="1867"/>
                  </a:cubicBezTo>
                  <a:cubicBezTo>
                    <a:pt x="4514" y="3056"/>
                    <a:pt x="5104" y="5953"/>
                    <a:pt x="5104" y="5953"/>
                  </a:cubicBezTo>
                  <a:cubicBezTo>
                    <a:pt x="5104" y="5953"/>
                    <a:pt x="3081" y="1247"/>
                    <a:pt x="2867" y="982"/>
                  </a:cubicBezTo>
                  <a:cubicBezTo>
                    <a:pt x="2745" y="837"/>
                    <a:pt x="2287" y="775"/>
                    <a:pt x="1895" y="775"/>
                  </a:cubicBezTo>
                  <a:cubicBezTo>
                    <a:pt x="1601" y="775"/>
                    <a:pt x="1344" y="810"/>
                    <a:pt x="1292" y="871"/>
                  </a:cubicBezTo>
                  <a:cubicBezTo>
                    <a:pt x="1160" y="993"/>
                    <a:pt x="1048" y="4713"/>
                    <a:pt x="1048" y="7041"/>
                  </a:cubicBezTo>
                  <a:cubicBezTo>
                    <a:pt x="1048" y="7183"/>
                    <a:pt x="1058" y="7356"/>
                    <a:pt x="1078" y="7529"/>
                  </a:cubicBezTo>
                  <a:cubicBezTo>
                    <a:pt x="929" y="7488"/>
                    <a:pt x="714" y="7444"/>
                    <a:pt x="523" y="7444"/>
                  </a:cubicBezTo>
                  <a:cubicBezTo>
                    <a:pt x="339" y="7444"/>
                    <a:pt x="178" y="7485"/>
                    <a:pt x="123" y="7610"/>
                  </a:cubicBezTo>
                  <a:cubicBezTo>
                    <a:pt x="0" y="7872"/>
                    <a:pt x="590" y="8186"/>
                    <a:pt x="882" y="8186"/>
                  </a:cubicBezTo>
                  <a:cubicBezTo>
                    <a:pt x="930" y="8186"/>
                    <a:pt x="970" y="8178"/>
                    <a:pt x="997" y="8159"/>
                  </a:cubicBezTo>
                  <a:lnTo>
                    <a:pt x="997" y="8159"/>
                  </a:lnTo>
                  <a:cubicBezTo>
                    <a:pt x="997" y="8159"/>
                    <a:pt x="692" y="8972"/>
                    <a:pt x="1048" y="9003"/>
                  </a:cubicBezTo>
                  <a:cubicBezTo>
                    <a:pt x="1049" y="9003"/>
                    <a:pt x="1050" y="9003"/>
                    <a:pt x="1051" y="9003"/>
                  </a:cubicBezTo>
                  <a:cubicBezTo>
                    <a:pt x="1319" y="9003"/>
                    <a:pt x="2146" y="7884"/>
                    <a:pt x="2146" y="7783"/>
                  </a:cubicBezTo>
                  <a:cubicBezTo>
                    <a:pt x="2166" y="7539"/>
                    <a:pt x="2471" y="5292"/>
                    <a:pt x="2461" y="3493"/>
                  </a:cubicBezTo>
                  <a:lnTo>
                    <a:pt x="2461" y="3493"/>
                  </a:lnTo>
                  <a:cubicBezTo>
                    <a:pt x="3376" y="5140"/>
                    <a:pt x="4911" y="8617"/>
                    <a:pt x="5002" y="8800"/>
                  </a:cubicBezTo>
                  <a:cubicBezTo>
                    <a:pt x="5046" y="8882"/>
                    <a:pt x="5317" y="8909"/>
                    <a:pt x="5599" y="8909"/>
                  </a:cubicBezTo>
                  <a:cubicBezTo>
                    <a:pt x="5908" y="8909"/>
                    <a:pt x="6230" y="8877"/>
                    <a:pt x="6283" y="8850"/>
                  </a:cubicBezTo>
                  <a:cubicBezTo>
                    <a:pt x="6395" y="8810"/>
                    <a:pt x="6446" y="6848"/>
                    <a:pt x="6446" y="5933"/>
                  </a:cubicBezTo>
                  <a:cubicBezTo>
                    <a:pt x="6466" y="4001"/>
                    <a:pt x="7218" y="2151"/>
                    <a:pt x="6964" y="942"/>
                  </a:cubicBezTo>
                  <a:cubicBezTo>
                    <a:pt x="6847" y="363"/>
                    <a:pt x="6306" y="1"/>
                    <a:pt x="57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11"/>
            <p:cNvSpPr/>
            <p:nvPr/>
          </p:nvSpPr>
          <p:spPr>
            <a:xfrm>
              <a:off x="3259350" y="2731326"/>
              <a:ext cx="63390" cy="63471"/>
            </a:xfrm>
            <a:custGeom>
              <a:avLst/>
              <a:gdLst/>
              <a:ahLst/>
              <a:cxnLst/>
              <a:rect l="l" t="t" r="r" b="b"/>
              <a:pathLst>
                <a:path w="783" h="784" extrusionOk="0">
                  <a:moveTo>
                    <a:pt x="397" y="1"/>
                  </a:moveTo>
                  <a:cubicBezTo>
                    <a:pt x="173" y="1"/>
                    <a:pt x="0" y="174"/>
                    <a:pt x="0" y="397"/>
                  </a:cubicBezTo>
                  <a:cubicBezTo>
                    <a:pt x="0" y="611"/>
                    <a:pt x="173" y="784"/>
                    <a:pt x="397" y="784"/>
                  </a:cubicBezTo>
                  <a:cubicBezTo>
                    <a:pt x="610" y="784"/>
                    <a:pt x="783" y="611"/>
                    <a:pt x="783" y="397"/>
                  </a:cubicBezTo>
                  <a:cubicBezTo>
                    <a:pt x="783" y="174"/>
                    <a:pt x="61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11"/>
            <p:cNvSpPr/>
            <p:nvPr/>
          </p:nvSpPr>
          <p:spPr>
            <a:xfrm>
              <a:off x="3279913" y="2740393"/>
              <a:ext cx="28902" cy="28902"/>
            </a:xfrm>
            <a:custGeom>
              <a:avLst/>
              <a:gdLst/>
              <a:ahLst/>
              <a:cxnLst/>
              <a:rect l="l" t="t" r="r" b="b"/>
              <a:pathLst>
                <a:path w="357" h="357" extrusionOk="0">
                  <a:moveTo>
                    <a:pt x="183" y="1"/>
                  </a:moveTo>
                  <a:cubicBezTo>
                    <a:pt x="82" y="1"/>
                    <a:pt x="0" y="82"/>
                    <a:pt x="0" y="173"/>
                  </a:cubicBezTo>
                  <a:cubicBezTo>
                    <a:pt x="0" y="275"/>
                    <a:pt x="82" y="356"/>
                    <a:pt x="183" y="356"/>
                  </a:cubicBezTo>
                  <a:cubicBezTo>
                    <a:pt x="275" y="356"/>
                    <a:pt x="356" y="275"/>
                    <a:pt x="356" y="173"/>
                  </a:cubicBezTo>
                  <a:cubicBezTo>
                    <a:pt x="356" y="82"/>
                    <a:pt x="275"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11"/>
            <p:cNvSpPr/>
            <p:nvPr/>
          </p:nvSpPr>
          <p:spPr>
            <a:xfrm>
              <a:off x="3161392" y="2752780"/>
              <a:ext cx="64280" cy="64280"/>
            </a:xfrm>
            <a:custGeom>
              <a:avLst/>
              <a:gdLst/>
              <a:ahLst/>
              <a:cxnLst/>
              <a:rect l="l" t="t" r="r" b="b"/>
              <a:pathLst>
                <a:path w="794" h="794" extrusionOk="0">
                  <a:moveTo>
                    <a:pt x="397" y="0"/>
                  </a:moveTo>
                  <a:cubicBezTo>
                    <a:pt x="183" y="0"/>
                    <a:pt x="0" y="173"/>
                    <a:pt x="0" y="397"/>
                  </a:cubicBezTo>
                  <a:cubicBezTo>
                    <a:pt x="0" y="610"/>
                    <a:pt x="183" y="793"/>
                    <a:pt x="397" y="793"/>
                  </a:cubicBezTo>
                  <a:cubicBezTo>
                    <a:pt x="610" y="793"/>
                    <a:pt x="793" y="610"/>
                    <a:pt x="793" y="397"/>
                  </a:cubicBezTo>
                  <a:cubicBezTo>
                    <a:pt x="793" y="173"/>
                    <a:pt x="610" y="0"/>
                    <a:pt x="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11"/>
            <p:cNvSpPr/>
            <p:nvPr/>
          </p:nvSpPr>
          <p:spPr>
            <a:xfrm>
              <a:off x="3181955" y="2760956"/>
              <a:ext cx="28902" cy="28902"/>
            </a:xfrm>
            <a:custGeom>
              <a:avLst/>
              <a:gdLst/>
              <a:ahLst/>
              <a:cxnLst/>
              <a:rect l="l" t="t" r="r" b="b"/>
              <a:pathLst>
                <a:path w="357" h="357" extrusionOk="0">
                  <a:moveTo>
                    <a:pt x="184" y="1"/>
                  </a:moveTo>
                  <a:cubicBezTo>
                    <a:pt x="82" y="1"/>
                    <a:pt x="1" y="82"/>
                    <a:pt x="1" y="174"/>
                  </a:cubicBezTo>
                  <a:cubicBezTo>
                    <a:pt x="1" y="275"/>
                    <a:pt x="82" y="357"/>
                    <a:pt x="184" y="357"/>
                  </a:cubicBezTo>
                  <a:cubicBezTo>
                    <a:pt x="275" y="357"/>
                    <a:pt x="356" y="275"/>
                    <a:pt x="356" y="174"/>
                  </a:cubicBezTo>
                  <a:cubicBezTo>
                    <a:pt x="356" y="82"/>
                    <a:pt x="275"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11"/>
            <p:cNvSpPr/>
            <p:nvPr/>
          </p:nvSpPr>
          <p:spPr>
            <a:xfrm>
              <a:off x="3208266" y="2557673"/>
              <a:ext cx="74967" cy="148071"/>
            </a:xfrm>
            <a:custGeom>
              <a:avLst/>
              <a:gdLst/>
              <a:ahLst/>
              <a:cxnLst/>
              <a:rect l="l" t="t" r="r" b="b"/>
              <a:pathLst>
                <a:path w="926" h="1829" extrusionOk="0">
                  <a:moveTo>
                    <a:pt x="758" y="1"/>
                  </a:moveTo>
                  <a:cubicBezTo>
                    <a:pt x="579" y="1"/>
                    <a:pt x="1" y="1546"/>
                    <a:pt x="1" y="1546"/>
                  </a:cubicBezTo>
                  <a:cubicBezTo>
                    <a:pt x="40" y="1770"/>
                    <a:pt x="177" y="1829"/>
                    <a:pt x="309" y="1829"/>
                  </a:cubicBezTo>
                  <a:cubicBezTo>
                    <a:pt x="453" y="1829"/>
                    <a:pt x="590" y="1760"/>
                    <a:pt x="590" y="1760"/>
                  </a:cubicBezTo>
                  <a:cubicBezTo>
                    <a:pt x="590" y="1760"/>
                    <a:pt x="926" y="21"/>
                    <a:pt x="763" y="1"/>
                  </a:cubicBezTo>
                  <a:cubicBezTo>
                    <a:pt x="762" y="1"/>
                    <a:pt x="760" y="1"/>
                    <a:pt x="7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11"/>
            <p:cNvSpPr/>
            <p:nvPr/>
          </p:nvSpPr>
          <p:spPr>
            <a:xfrm>
              <a:off x="3216523" y="2656441"/>
              <a:ext cx="42017" cy="29711"/>
            </a:xfrm>
            <a:custGeom>
              <a:avLst/>
              <a:gdLst/>
              <a:ahLst/>
              <a:cxnLst/>
              <a:rect l="l" t="t" r="r" b="b"/>
              <a:pathLst>
                <a:path w="519" h="367" fill="none" extrusionOk="0">
                  <a:moveTo>
                    <a:pt x="0" y="1"/>
                  </a:moveTo>
                  <a:cubicBezTo>
                    <a:pt x="0" y="1"/>
                    <a:pt x="173" y="367"/>
                    <a:pt x="519" y="214"/>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11"/>
            <p:cNvSpPr/>
            <p:nvPr/>
          </p:nvSpPr>
          <p:spPr>
            <a:xfrm>
              <a:off x="3229719" y="2624382"/>
              <a:ext cx="36269" cy="29711"/>
            </a:xfrm>
            <a:custGeom>
              <a:avLst/>
              <a:gdLst/>
              <a:ahLst/>
              <a:cxnLst/>
              <a:rect l="l" t="t" r="r" b="b"/>
              <a:pathLst>
                <a:path w="448" h="367" fill="none" extrusionOk="0">
                  <a:moveTo>
                    <a:pt x="0" y="0"/>
                  </a:moveTo>
                  <a:cubicBezTo>
                    <a:pt x="0" y="0"/>
                    <a:pt x="153" y="366"/>
                    <a:pt x="447" y="214"/>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11"/>
            <p:cNvSpPr/>
            <p:nvPr/>
          </p:nvSpPr>
          <p:spPr>
            <a:xfrm>
              <a:off x="3241215" y="2598880"/>
              <a:ext cx="30521" cy="25583"/>
            </a:xfrm>
            <a:custGeom>
              <a:avLst/>
              <a:gdLst/>
              <a:ahLst/>
              <a:cxnLst/>
              <a:rect l="l" t="t" r="r" b="b"/>
              <a:pathLst>
                <a:path w="377" h="316" fill="none" extrusionOk="0">
                  <a:moveTo>
                    <a:pt x="0" y="0"/>
                  </a:moveTo>
                  <a:cubicBezTo>
                    <a:pt x="0" y="0"/>
                    <a:pt x="122" y="315"/>
                    <a:pt x="377" y="173"/>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11"/>
            <p:cNvSpPr/>
            <p:nvPr/>
          </p:nvSpPr>
          <p:spPr>
            <a:xfrm>
              <a:off x="3217333" y="2825155"/>
              <a:ext cx="67600" cy="35459"/>
            </a:xfrm>
            <a:custGeom>
              <a:avLst/>
              <a:gdLst/>
              <a:ahLst/>
              <a:cxnLst/>
              <a:rect l="l" t="t" r="r" b="b"/>
              <a:pathLst>
                <a:path w="835" h="438" fill="none" extrusionOk="0">
                  <a:moveTo>
                    <a:pt x="1" y="62"/>
                  </a:moveTo>
                  <a:cubicBezTo>
                    <a:pt x="1" y="62"/>
                    <a:pt x="112" y="438"/>
                    <a:pt x="468" y="407"/>
                  </a:cubicBezTo>
                  <a:cubicBezTo>
                    <a:pt x="824" y="367"/>
                    <a:pt x="834" y="1"/>
                    <a:pt x="834" y="1"/>
                  </a:cubicBezTo>
                </a:path>
              </a:pathLst>
            </a:custGeom>
            <a:solidFill>
              <a:schemeClr val="dk1"/>
            </a:solid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11"/>
            <p:cNvSpPr/>
            <p:nvPr/>
          </p:nvSpPr>
          <p:spPr>
            <a:xfrm>
              <a:off x="3092416" y="2867010"/>
              <a:ext cx="85491" cy="106297"/>
            </a:xfrm>
            <a:custGeom>
              <a:avLst/>
              <a:gdLst/>
              <a:ahLst/>
              <a:cxnLst/>
              <a:rect l="l" t="t" r="r" b="b"/>
              <a:pathLst>
                <a:path w="1056" h="1313" extrusionOk="0">
                  <a:moveTo>
                    <a:pt x="596" y="1"/>
                  </a:moveTo>
                  <a:cubicBezTo>
                    <a:pt x="522" y="1"/>
                    <a:pt x="452" y="56"/>
                    <a:pt x="395" y="205"/>
                  </a:cubicBezTo>
                  <a:cubicBezTo>
                    <a:pt x="232" y="663"/>
                    <a:pt x="19" y="1019"/>
                    <a:pt x="9" y="1232"/>
                  </a:cubicBezTo>
                  <a:cubicBezTo>
                    <a:pt x="1" y="1289"/>
                    <a:pt x="37" y="1313"/>
                    <a:pt x="100" y="1313"/>
                  </a:cubicBezTo>
                  <a:cubicBezTo>
                    <a:pt x="273" y="1313"/>
                    <a:pt x="643" y="1135"/>
                    <a:pt x="822" y="978"/>
                  </a:cubicBezTo>
                  <a:cubicBezTo>
                    <a:pt x="1046" y="765"/>
                    <a:pt x="1056" y="521"/>
                    <a:pt x="974" y="348"/>
                  </a:cubicBezTo>
                  <a:cubicBezTo>
                    <a:pt x="906" y="232"/>
                    <a:pt x="746" y="1"/>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3" name="Google Shape;153;p11"/>
          <p:cNvGrpSpPr/>
          <p:nvPr/>
        </p:nvGrpSpPr>
        <p:grpSpPr>
          <a:xfrm rot="-1044995">
            <a:off x="4228106" y="5272688"/>
            <a:ext cx="669923" cy="1008453"/>
            <a:chOff x="4634486" y="2615315"/>
            <a:chExt cx="503717" cy="756383"/>
          </a:xfrm>
        </p:grpSpPr>
        <p:sp>
          <p:nvSpPr>
            <p:cNvPr id="154" name="Google Shape;154;p11"/>
            <p:cNvSpPr/>
            <p:nvPr/>
          </p:nvSpPr>
          <p:spPr>
            <a:xfrm>
              <a:off x="4634486" y="2615315"/>
              <a:ext cx="456034" cy="722627"/>
            </a:xfrm>
            <a:custGeom>
              <a:avLst/>
              <a:gdLst/>
              <a:ahLst/>
              <a:cxnLst/>
              <a:rect l="l" t="t" r="r" b="b"/>
              <a:pathLst>
                <a:path w="5633" h="8926" extrusionOk="0">
                  <a:moveTo>
                    <a:pt x="2918" y="1434"/>
                  </a:moveTo>
                  <a:cubicBezTo>
                    <a:pt x="3487" y="1434"/>
                    <a:pt x="4016" y="2217"/>
                    <a:pt x="4016" y="4148"/>
                  </a:cubicBezTo>
                  <a:cubicBezTo>
                    <a:pt x="4016" y="5104"/>
                    <a:pt x="3863" y="5896"/>
                    <a:pt x="3660" y="6476"/>
                  </a:cubicBezTo>
                  <a:cubicBezTo>
                    <a:pt x="3660" y="6476"/>
                    <a:pt x="3559" y="7030"/>
                    <a:pt x="2927" y="7476"/>
                  </a:cubicBezTo>
                  <a:lnTo>
                    <a:pt x="2927" y="7476"/>
                  </a:lnTo>
                  <a:cubicBezTo>
                    <a:pt x="2929" y="7474"/>
                    <a:pt x="2928" y="7473"/>
                    <a:pt x="2924" y="7473"/>
                  </a:cubicBezTo>
                  <a:cubicBezTo>
                    <a:pt x="2904" y="7473"/>
                    <a:pt x="2805" y="7503"/>
                    <a:pt x="2766" y="7503"/>
                  </a:cubicBezTo>
                  <a:cubicBezTo>
                    <a:pt x="2166" y="7503"/>
                    <a:pt x="1607" y="6720"/>
                    <a:pt x="1607" y="4778"/>
                  </a:cubicBezTo>
                  <a:cubicBezTo>
                    <a:pt x="1607" y="2745"/>
                    <a:pt x="2237" y="1434"/>
                    <a:pt x="2918" y="1434"/>
                  </a:cubicBezTo>
                  <a:close/>
                  <a:moveTo>
                    <a:pt x="2918" y="1"/>
                  </a:moveTo>
                  <a:cubicBezTo>
                    <a:pt x="1393" y="1"/>
                    <a:pt x="1" y="1861"/>
                    <a:pt x="1" y="4768"/>
                  </a:cubicBezTo>
                  <a:cubicBezTo>
                    <a:pt x="1" y="7736"/>
                    <a:pt x="1332" y="8926"/>
                    <a:pt x="2776" y="8926"/>
                  </a:cubicBezTo>
                  <a:cubicBezTo>
                    <a:pt x="3050" y="8926"/>
                    <a:pt x="3345" y="8834"/>
                    <a:pt x="3640" y="8682"/>
                  </a:cubicBezTo>
                  <a:cubicBezTo>
                    <a:pt x="4026" y="8367"/>
                    <a:pt x="4524" y="7909"/>
                    <a:pt x="4666" y="7736"/>
                  </a:cubicBezTo>
                  <a:cubicBezTo>
                    <a:pt x="5236" y="6903"/>
                    <a:pt x="5632" y="5673"/>
                    <a:pt x="5632" y="4148"/>
                  </a:cubicBezTo>
                  <a:cubicBezTo>
                    <a:pt x="5632" y="1200"/>
                    <a:pt x="4321" y="1"/>
                    <a:pt x="2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11"/>
            <p:cNvSpPr/>
            <p:nvPr/>
          </p:nvSpPr>
          <p:spPr>
            <a:xfrm>
              <a:off x="4641043" y="2788158"/>
              <a:ext cx="131799" cy="133904"/>
            </a:xfrm>
            <a:custGeom>
              <a:avLst/>
              <a:gdLst/>
              <a:ahLst/>
              <a:cxnLst/>
              <a:rect l="l" t="t" r="r" b="b"/>
              <a:pathLst>
                <a:path w="1628" h="1654" extrusionOk="0">
                  <a:moveTo>
                    <a:pt x="397" y="0"/>
                  </a:moveTo>
                  <a:cubicBezTo>
                    <a:pt x="214" y="458"/>
                    <a:pt x="72" y="976"/>
                    <a:pt x="1" y="1545"/>
                  </a:cubicBezTo>
                  <a:cubicBezTo>
                    <a:pt x="131" y="1621"/>
                    <a:pt x="296" y="1654"/>
                    <a:pt x="470" y="1654"/>
                  </a:cubicBezTo>
                  <a:cubicBezTo>
                    <a:pt x="623" y="1654"/>
                    <a:pt x="784" y="1629"/>
                    <a:pt x="936" y="1586"/>
                  </a:cubicBezTo>
                  <a:cubicBezTo>
                    <a:pt x="1515" y="1423"/>
                    <a:pt x="1627" y="742"/>
                    <a:pt x="1617" y="437"/>
                  </a:cubicBezTo>
                  <a:cubicBezTo>
                    <a:pt x="1597" y="214"/>
                    <a:pt x="814" y="71"/>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11"/>
            <p:cNvSpPr/>
            <p:nvPr/>
          </p:nvSpPr>
          <p:spPr>
            <a:xfrm>
              <a:off x="4715929" y="2780710"/>
              <a:ext cx="64280" cy="63471"/>
            </a:xfrm>
            <a:custGeom>
              <a:avLst/>
              <a:gdLst/>
              <a:ahLst/>
              <a:cxnLst/>
              <a:rect l="l" t="t" r="r" b="b"/>
              <a:pathLst>
                <a:path w="794" h="784" extrusionOk="0">
                  <a:moveTo>
                    <a:pt x="397" y="1"/>
                  </a:moveTo>
                  <a:cubicBezTo>
                    <a:pt x="174" y="1"/>
                    <a:pt x="1" y="174"/>
                    <a:pt x="1" y="387"/>
                  </a:cubicBezTo>
                  <a:cubicBezTo>
                    <a:pt x="1" y="611"/>
                    <a:pt x="174" y="784"/>
                    <a:pt x="397" y="784"/>
                  </a:cubicBezTo>
                  <a:cubicBezTo>
                    <a:pt x="611" y="784"/>
                    <a:pt x="794" y="611"/>
                    <a:pt x="794" y="387"/>
                  </a:cubicBezTo>
                  <a:cubicBezTo>
                    <a:pt x="794" y="174"/>
                    <a:pt x="611"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11"/>
            <p:cNvSpPr/>
            <p:nvPr/>
          </p:nvSpPr>
          <p:spPr>
            <a:xfrm>
              <a:off x="4725805" y="2791396"/>
              <a:ext cx="28902" cy="28902"/>
            </a:xfrm>
            <a:custGeom>
              <a:avLst/>
              <a:gdLst/>
              <a:ahLst/>
              <a:cxnLst/>
              <a:rect l="l" t="t" r="r" b="b"/>
              <a:pathLst>
                <a:path w="357" h="357" extrusionOk="0">
                  <a:moveTo>
                    <a:pt x="184" y="1"/>
                  </a:moveTo>
                  <a:cubicBezTo>
                    <a:pt x="82" y="1"/>
                    <a:pt x="1" y="82"/>
                    <a:pt x="1" y="184"/>
                  </a:cubicBezTo>
                  <a:cubicBezTo>
                    <a:pt x="1" y="286"/>
                    <a:pt x="82" y="357"/>
                    <a:pt x="184" y="357"/>
                  </a:cubicBezTo>
                  <a:cubicBezTo>
                    <a:pt x="286" y="357"/>
                    <a:pt x="357" y="286"/>
                    <a:pt x="357" y="184"/>
                  </a:cubicBezTo>
                  <a:cubicBezTo>
                    <a:pt x="357" y="82"/>
                    <a:pt x="286"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11"/>
            <p:cNvSpPr/>
            <p:nvPr/>
          </p:nvSpPr>
          <p:spPr>
            <a:xfrm>
              <a:off x="4638615" y="2781438"/>
              <a:ext cx="68409" cy="53918"/>
            </a:xfrm>
            <a:custGeom>
              <a:avLst/>
              <a:gdLst/>
              <a:ahLst/>
              <a:cxnLst/>
              <a:rect l="l" t="t" r="r" b="b"/>
              <a:pathLst>
                <a:path w="845" h="666" extrusionOk="0">
                  <a:moveTo>
                    <a:pt x="214" y="1"/>
                  </a:moveTo>
                  <a:cubicBezTo>
                    <a:pt x="94" y="1"/>
                    <a:pt x="0" y="12"/>
                    <a:pt x="0" y="12"/>
                  </a:cubicBezTo>
                  <a:cubicBezTo>
                    <a:pt x="0" y="12"/>
                    <a:pt x="193" y="510"/>
                    <a:pt x="336" y="612"/>
                  </a:cubicBezTo>
                  <a:cubicBezTo>
                    <a:pt x="386" y="646"/>
                    <a:pt x="447" y="665"/>
                    <a:pt x="509" y="665"/>
                  </a:cubicBezTo>
                  <a:cubicBezTo>
                    <a:pt x="595" y="665"/>
                    <a:pt x="683" y="626"/>
                    <a:pt x="742" y="531"/>
                  </a:cubicBezTo>
                  <a:cubicBezTo>
                    <a:pt x="844" y="398"/>
                    <a:pt x="763" y="205"/>
                    <a:pt x="681" y="114"/>
                  </a:cubicBezTo>
                  <a:cubicBezTo>
                    <a:pt x="583" y="21"/>
                    <a:pt x="374"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11"/>
            <p:cNvSpPr/>
            <p:nvPr/>
          </p:nvSpPr>
          <p:spPr>
            <a:xfrm>
              <a:off x="4644767" y="2647293"/>
              <a:ext cx="105002" cy="96097"/>
            </a:xfrm>
            <a:custGeom>
              <a:avLst/>
              <a:gdLst/>
              <a:ahLst/>
              <a:cxnLst/>
              <a:rect l="l" t="t" r="r" b="b"/>
              <a:pathLst>
                <a:path w="1297" h="1187" extrusionOk="0">
                  <a:moveTo>
                    <a:pt x="572" y="0"/>
                  </a:moveTo>
                  <a:cubicBezTo>
                    <a:pt x="556" y="0"/>
                    <a:pt x="540" y="1"/>
                    <a:pt x="524" y="2"/>
                  </a:cubicBezTo>
                  <a:cubicBezTo>
                    <a:pt x="361" y="22"/>
                    <a:pt x="250" y="124"/>
                    <a:pt x="128" y="236"/>
                  </a:cubicBezTo>
                  <a:cubicBezTo>
                    <a:pt x="1" y="372"/>
                    <a:pt x="141" y="549"/>
                    <a:pt x="288" y="549"/>
                  </a:cubicBezTo>
                  <a:cubicBezTo>
                    <a:pt x="306" y="549"/>
                    <a:pt x="324" y="546"/>
                    <a:pt x="341" y="541"/>
                  </a:cubicBezTo>
                  <a:cubicBezTo>
                    <a:pt x="407" y="520"/>
                    <a:pt x="483" y="513"/>
                    <a:pt x="560" y="513"/>
                  </a:cubicBezTo>
                  <a:cubicBezTo>
                    <a:pt x="636" y="513"/>
                    <a:pt x="712" y="520"/>
                    <a:pt x="778" y="531"/>
                  </a:cubicBezTo>
                  <a:cubicBezTo>
                    <a:pt x="839" y="541"/>
                    <a:pt x="951" y="703"/>
                    <a:pt x="992" y="866"/>
                  </a:cubicBezTo>
                  <a:cubicBezTo>
                    <a:pt x="1032" y="998"/>
                    <a:pt x="982" y="1141"/>
                    <a:pt x="1043" y="1171"/>
                  </a:cubicBezTo>
                  <a:cubicBezTo>
                    <a:pt x="1064" y="1182"/>
                    <a:pt x="1084" y="1187"/>
                    <a:pt x="1102" y="1187"/>
                  </a:cubicBezTo>
                  <a:cubicBezTo>
                    <a:pt x="1200" y="1187"/>
                    <a:pt x="1239" y="1037"/>
                    <a:pt x="1256" y="917"/>
                  </a:cubicBezTo>
                  <a:cubicBezTo>
                    <a:pt x="1297" y="622"/>
                    <a:pt x="1226" y="297"/>
                    <a:pt x="982" y="134"/>
                  </a:cubicBezTo>
                  <a:cubicBezTo>
                    <a:pt x="853" y="43"/>
                    <a:pt x="717" y="0"/>
                    <a:pt x="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11"/>
            <p:cNvSpPr/>
            <p:nvPr/>
          </p:nvSpPr>
          <p:spPr>
            <a:xfrm>
              <a:off x="4794133" y="3085027"/>
              <a:ext cx="344069" cy="286671"/>
            </a:xfrm>
            <a:custGeom>
              <a:avLst/>
              <a:gdLst/>
              <a:ahLst/>
              <a:cxnLst/>
              <a:rect l="l" t="t" r="r" b="b"/>
              <a:pathLst>
                <a:path w="4250" h="3541" extrusionOk="0">
                  <a:moveTo>
                    <a:pt x="897" y="1"/>
                  </a:moveTo>
                  <a:cubicBezTo>
                    <a:pt x="744" y="1"/>
                    <a:pt x="595" y="55"/>
                    <a:pt x="458" y="186"/>
                  </a:cubicBezTo>
                  <a:cubicBezTo>
                    <a:pt x="1" y="633"/>
                    <a:pt x="1231" y="2595"/>
                    <a:pt x="1576" y="3022"/>
                  </a:cubicBezTo>
                  <a:cubicBezTo>
                    <a:pt x="1862" y="3398"/>
                    <a:pt x="2343" y="3540"/>
                    <a:pt x="2739" y="3540"/>
                  </a:cubicBezTo>
                  <a:cubicBezTo>
                    <a:pt x="2921" y="3540"/>
                    <a:pt x="3084" y="3510"/>
                    <a:pt x="3203" y="3459"/>
                  </a:cubicBezTo>
                  <a:cubicBezTo>
                    <a:pt x="3853" y="3195"/>
                    <a:pt x="4250" y="2412"/>
                    <a:pt x="4250" y="2412"/>
                  </a:cubicBezTo>
                  <a:cubicBezTo>
                    <a:pt x="4250" y="2412"/>
                    <a:pt x="3863" y="2361"/>
                    <a:pt x="3365" y="2077"/>
                  </a:cubicBezTo>
                  <a:cubicBezTo>
                    <a:pt x="2877" y="1782"/>
                    <a:pt x="2278" y="1060"/>
                    <a:pt x="1891" y="613"/>
                  </a:cubicBezTo>
                  <a:cubicBezTo>
                    <a:pt x="1628" y="299"/>
                    <a:pt x="1254" y="1"/>
                    <a:pt x="8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11"/>
            <p:cNvSpPr/>
            <p:nvPr/>
          </p:nvSpPr>
          <p:spPr>
            <a:xfrm>
              <a:off x="4846027" y="3154326"/>
              <a:ext cx="111964" cy="35459"/>
            </a:xfrm>
            <a:custGeom>
              <a:avLst/>
              <a:gdLst/>
              <a:ahLst/>
              <a:cxnLst/>
              <a:rect l="l" t="t" r="r" b="b"/>
              <a:pathLst>
                <a:path w="1383" h="438" fill="none" extrusionOk="0">
                  <a:moveTo>
                    <a:pt x="0" y="1"/>
                  </a:moveTo>
                  <a:cubicBezTo>
                    <a:pt x="0" y="1"/>
                    <a:pt x="71" y="235"/>
                    <a:pt x="356" y="326"/>
                  </a:cubicBezTo>
                  <a:cubicBezTo>
                    <a:pt x="640" y="418"/>
                    <a:pt x="762" y="82"/>
                    <a:pt x="762" y="82"/>
                  </a:cubicBezTo>
                  <a:cubicBezTo>
                    <a:pt x="762" y="82"/>
                    <a:pt x="1027" y="438"/>
                    <a:pt x="1383" y="184"/>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11"/>
            <p:cNvSpPr/>
            <p:nvPr/>
          </p:nvSpPr>
          <p:spPr>
            <a:xfrm>
              <a:off x="4887153" y="3216906"/>
              <a:ext cx="116903" cy="27202"/>
            </a:xfrm>
            <a:custGeom>
              <a:avLst/>
              <a:gdLst/>
              <a:ahLst/>
              <a:cxnLst/>
              <a:rect l="l" t="t" r="r" b="b"/>
              <a:pathLst>
                <a:path w="1444" h="336" fill="none" extrusionOk="0">
                  <a:moveTo>
                    <a:pt x="0" y="51"/>
                  </a:moveTo>
                  <a:cubicBezTo>
                    <a:pt x="0" y="51"/>
                    <a:pt x="61" y="244"/>
                    <a:pt x="336" y="295"/>
                  </a:cubicBezTo>
                  <a:cubicBezTo>
                    <a:pt x="620" y="336"/>
                    <a:pt x="712" y="102"/>
                    <a:pt x="712" y="102"/>
                  </a:cubicBezTo>
                  <a:cubicBezTo>
                    <a:pt x="712" y="102"/>
                    <a:pt x="895" y="265"/>
                    <a:pt x="1169" y="244"/>
                  </a:cubicBezTo>
                  <a:cubicBezTo>
                    <a:pt x="1444" y="214"/>
                    <a:pt x="1444" y="0"/>
                    <a:pt x="1444" y="0"/>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11"/>
            <p:cNvSpPr/>
            <p:nvPr/>
          </p:nvSpPr>
          <p:spPr>
            <a:xfrm>
              <a:off x="4913464" y="3258841"/>
              <a:ext cx="162239" cy="45336"/>
            </a:xfrm>
            <a:custGeom>
              <a:avLst/>
              <a:gdLst/>
              <a:ahLst/>
              <a:cxnLst/>
              <a:rect l="l" t="t" r="r" b="b"/>
              <a:pathLst>
                <a:path w="2004" h="560" fill="none" extrusionOk="0">
                  <a:moveTo>
                    <a:pt x="1" y="346"/>
                  </a:moveTo>
                  <a:cubicBezTo>
                    <a:pt x="1" y="346"/>
                    <a:pt x="265" y="560"/>
                    <a:pt x="529" y="560"/>
                  </a:cubicBezTo>
                  <a:cubicBezTo>
                    <a:pt x="804" y="560"/>
                    <a:pt x="773" y="265"/>
                    <a:pt x="773" y="265"/>
                  </a:cubicBezTo>
                  <a:cubicBezTo>
                    <a:pt x="773" y="265"/>
                    <a:pt x="956" y="458"/>
                    <a:pt x="1220" y="407"/>
                  </a:cubicBezTo>
                  <a:cubicBezTo>
                    <a:pt x="1485" y="357"/>
                    <a:pt x="1414" y="143"/>
                    <a:pt x="1414" y="143"/>
                  </a:cubicBezTo>
                  <a:cubicBezTo>
                    <a:pt x="1414" y="143"/>
                    <a:pt x="1586" y="245"/>
                    <a:pt x="1790" y="214"/>
                  </a:cubicBezTo>
                  <a:cubicBezTo>
                    <a:pt x="1952" y="194"/>
                    <a:pt x="2003" y="1"/>
                    <a:pt x="2003" y="1"/>
                  </a:cubicBezTo>
                </a:path>
              </a:pathLst>
            </a:custGeom>
            <a:noFill/>
            <a:ln w="2550" cap="flat" cmpd="sng">
              <a:solidFill>
                <a:schemeClr val="dk1"/>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 name="Google Shape;164;p11"/>
          <p:cNvGrpSpPr/>
          <p:nvPr/>
        </p:nvGrpSpPr>
        <p:grpSpPr>
          <a:xfrm rot="1006071">
            <a:off x="9990387" y="1551237"/>
            <a:ext cx="724028" cy="1099639"/>
            <a:chOff x="6207724" y="3634077"/>
            <a:chExt cx="544357" cy="824714"/>
          </a:xfrm>
        </p:grpSpPr>
        <p:sp>
          <p:nvSpPr>
            <p:cNvPr id="165" name="Google Shape;165;p11"/>
            <p:cNvSpPr/>
            <p:nvPr/>
          </p:nvSpPr>
          <p:spPr>
            <a:xfrm>
              <a:off x="6395625" y="3652130"/>
              <a:ext cx="356456" cy="657456"/>
            </a:xfrm>
            <a:custGeom>
              <a:avLst/>
              <a:gdLst/>
              <a:ahLst/>
              <a:cxnLst/>
              <a:rect l="l" t="t" r="r" b="b"/>
              <a:pathLst>
                <a:path w="4403" h="8121" extrusionOk="0">
                  <a:moveTo>
                    <a:pt x="1878" y="0"/>
                  </a:moveTo>
                  <a:cubicBezTo>
                    <a:pt x="1818" y="0"/>
                    <a:pt x="1758" y="17"/>
                    <a:pt x="1698" y="53"/>
                  </a:cubicBezTo>
                  <a:cubicBezTo>
                    <a:pt x="1292" y="287"/>
                    <a:pt x="1698" y="1191"/>
                    <a:pt x="2084" y="1222"/>
                  </a:cubicBezTo>
                  <a:cubicBezTo>
                    <a:pt x="2135" y="1222"/>
                    <a:pt x="2786" y="2462"/>
                    <a:pt x="2786" y="2462"/>
                  </a:cubicBezTo>
                  <a:cubicBezTo>
                    <a:pt x="2786" y="2462"/>
                    <a:pt x="1" y="7799"/>
                    <a:pt x="123" y="7951"/>
                  </a:cubicBezTo>
                  <a:cubicBezTo>
                    <a:pt x="225" y="8074"/>
                    <a:pt x="338" y="8121"/>
                    <a:pt x="454" y="8121"/>
                  </a:cubicBezTo>
                  <a:cubicBezTo>
                    <a:pt x="626" y="8121"/>
                    <a:pt x="804" y="8016"/>
                    <a:pt x="956" y="7900"/>
                  </a:cubicBezTo>
                  <a:cubicBezTo>
                    <a:pt x="1271" y="7677"/>
                    <a:pt x="1596" y="7453"/>
                    <a:pt x="1698" y="7077"/>
                  </a:cubicBezTo>
                  <a:cubicBezTo>
                    <a:pt x="2013" y="6894"/>
                    <a:pt x="2318" y="6559"/>
                    <a:pt x="2257" y="6223"/>
                  </a:cubicBezTo>
                  <a:cubicBezTo>
                    <a:pt x="2532" y="6101"/>
                    <a:pt x="2684" y="5796"/>
                    <a:pt x="2694" y="5471"/>
                  </a:cubicBezTo>
                  <a:cubicBezTo>
                    <a:pt x="2867" y="5451"/>
                    <a:pt x="3020" y="5359"/>
                    <a:pt x="3091" y="5247"/>
                  </a:cubicBezTo>
                  <a:cubicBezTo>
                    <a:pt x="3152" y="5156"/>
                    <a:pt x="3152" y="5034"/>
                    <a:pt x="3131" y="4912"/>
                  </a:cubicBezTo>
                  <a:cubicBezTo>
                    <a:pt x="3294" y="4891"/>
                    <a:pt x="3447" y="4790"/>
                    <a:pt x="3508" y="4576"/>
                  </a:cubicBezTo>
                  <a:cubicBezTo>
                    <a:pt x="3548" y="4475"/>
                    <a:pt x="3548" y="4343"/>
                    <a:pt x="3528" y="4231"/>
                  </a:cubicBezTo>
                  <a:cubicBezTo>
                    <a:pt x="4219" y="4190"/>
                    <a:pt x="3914" y="3661"/>
                    <a:pt x="3935" y="3621"/>
                  </a:cubicBezTo>
                  <a:cubicBezTo>
                    <a:pt x="3996" y="3580"/>
                    <a:pt x="4402" y="3326"/>
                    <a:pt x="4046" y="2614"/>
                  </a:cubicBezTo>
                  <a:cubicBezTo>
                    <a:pt x="4067" y="2594"/>
                    <a:pt x="4372" y="2187"/>
                    <a:pt x="4372" y="2004"/>
                  </a:cubicBezTo>
                  <a:cubicBezTo>
                    <a:pt x="4372" y="1791"/>
                    <a:pt x="3985" y="1486"/>
                    <a:pt x="3985" y="1486"/>
                  </a:cubicBezTo>
                  <a:cubicBezTo>
                    <a:pt x="3985" y="1486"/>
                    <a:pt x="4118" y="1018"/>
                    <a:pt x="3863" y="785"/>
                  </a:cubicBezTo>
                  <a:cubicBezTo>
                    <a:pt x="3782" y="713"/>
                    <a:pt x="3696" y="689"/>
                    <a:pt x="3614" y="689"/>
                  </a:cubicBezTo>
                  <a:cubicBezTo>
                    <a:pt x="3439" y="689"/>
                    <a:pt x="3285" y="801"/>
                    <a:pt x="3243" y="815"/>
                  </a:cubicBezTo>
                  <a:cubicBezTo>
                    <a:pt x="3253" y="571"/>
                    <a:pt x="3223" y="327"/>
                    <a:pt x="2989" y="215"/>
                  </a:cubicBezTo>
                  <a:cubicBezTo>
                    <a:pt x="2932" y="188"/>
                    <a:pt x="2875" y="176"/>
                    <a:pt x="2820" y="176"/>
                  </a:cubicBezTo>
                  <a:cubicBezTo>
                    <a:pt x="2669" y="176"/>
                    <a:pt x="2529" y="264"/>
                    <a:pt x="2410" y="368"/>
                  </a:cubicBezTo>
                  <a:lnTo>
                    <a:pt x="2389" y="378"/>
                  </a:lnTo>
                  <a:cubicBezTo>
                    <a:pt x="2250" y="169"/>
                    <a:pt x="2069" y="0"/>
                    <a:pt x="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11"/>
            <p:cNvSpPr/>
            <p:nvPr/>
          </p:nvSpPr>
          <p:spPr>
            <a:xfrm>
              <a:off x="6266418" y="3717220"/>
              <a:ext cx="417336" cy="741571"/>
            </a:xfrm>
            <a:custGeom>
              <a:avLst/>
              <a:gdLst/>
              <a:ahLst/>
              <a:cxnLst/>
              <a:rect l="l" t="t" r="r" b="b"/>
              <a:pathLst>
                <a:path w="5155" h="9160" extrusionOk="0">
                  <a:moveTo>
                    <a:pt x="3077" y="1"/>
                  </a:moveTo>
                  <a:cubicBezTo>
                    <a:pt x="2925" y="1"/>
                    <a:pt x="2770" y="11"/>
                    <a:pt x="2613" y="31"/>
                  </a:cubicBezTo>
                  <a:cubicBezTo>
                    <a:pt x="1546" y="174"/>
                    <a:pt x="722" y="936"/>
                    <a:pt x="194" y="1048"/>
                  </a:cubicBezTo>
                  <a:lnTo>
                    <a:pt x="417" y="2461"/>
                  </a:lnTo>
                  <a:cubicBezTo>
                    <a:pt x="1231" y="2329"/>
                    <a:pt x="2237" y="2248"/>
                    <a:pt x="3325" y="2176"/>
                  </a:cubicBezTo>
                  <a:lnTo>
                    <a:pt x="3325" y="2176"/>
                  </a:lnTo>
                  <a:cubicBezTo>
                    <a:pt x="2288" y="4230"/>
                    <a:pt x="1322" y="5775"/>
                    <a:pt x="1" y="7869"/>
                  </a:cubicBezTo>
                  <a:lnTo>
                    <a:pt x="184" y="9160"/>
                  </a:lnTo>
                  <a:cubicBezTo>
                    <a:pt x="1271" y="8977"/>
                    <a:pt x="1942" y="8886"/>
                    <a:pt x="2318" y="8886"/>
                  </a:cubicBezTo>
                  <a:cubicBezTo>
                    <a:pt x="3060" y="8886"/>
                    <a:pt x="3904" y="8967"/>
                    <a:pt x="4626" y="9068"/>
                  </a:cubicBezTo>
                  <a:lnTo>
                    <a:pt x="4829" y="7635"/>
                  </a:lnTo>
                  <a:cubicBezTo>
                    <a:pt x="4189" y="7544"/>
                    <a:pt x="3467" y="7462"/>
                    <a:pt x="2735" y="7462"/>
                  </a:cubicBezTo>
                  <a:cubicBezTo>
                    <a:pt x="2450" y="7462"/>
                    <a:pt x="2145" y="7483"/>
                    <a:pt x="1851" y="7503"/>
                  </a:cubicBezTo>
                  <a:cubicBezTo>
                    <a:pt x="3060" y="5612"/>
                    <a:pt x="4057" y="3823"/>
                    <a:pt x="5134" y="1760"/>
                  </a:cubicBezTo>
                  <a:cubicBezTo>
                    <a:pt x="5134" y="1760"/>
                    <a:pt x="5154" y="1140"/>
                    <a:pt x="4931" y="702"/>
                  </a:cubicBezTo>
                  <a:cubicBezTo>
                    <a:pt x="4731" y="329"/>
                    <a:pt x="3962" y="1"/>
                    <a:pt x="30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11"/>
            <p:cNvSpPr/>
            <p:nvPr/>
          </p:nvSpPr>
          <p:spPr>
            <a:xfrm>
              <a:off x="6486297" y="3634077"/>
              <a:ext cx="61690" cy="97878"/>
            </a:xfrm>
            <a:custGeom>
              <a:avLst/>
              <a:gdLst/>
              <a:ahLst/>
              <a:cxnLst/>
              <a:rect l="l" t="t" r="r" b="b"/>
              <a:pathLst>
                <a:path w="762" h="1209" extrusionOk="0">
                  <a:moveTo>
                    <a:pt x="261" y="1"/>
                  </a:moveTo>
                  <a:cubicBezTo>
                    <a:pt x="0" y="1"/>
                    <a:pt x="50" y="997"/>
                    <a:pt x="50" y="997"/>
                  </a:cubicBezTo>
                  <a:cubicBezTo>
                    <a:pt x="97" y="1140"/>
                    <a:pt x="238" y="1209"/>
                    <a:pt x="377" y="1209"/>
                  </a:cubicBezTo>
                  <a:cubicBezTo>
                    <a:pt x="505" y="1209"/>
                    <a:pt x="631" y="1150"/>
                    <a:pt x="680" y="1038"/>
                  </a:cubicBezTo>
                  <a:cubicBezTo>
                    <a:pt x="761" y="794"/>
                    <a:pt x="548" y="42"/>
                    <a:pt x="273" y="1"/>
                  </a:cubicBezTo>
                  <a:cubicBezTo>
                    <a:pt x="269" y="1"/>
                    <a:pt x="265" y="1"/>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11"/>
            <p:cNvSpPr/>
            <p:nvPr/>
          </p:nvSpPr>
          <p:spPr>
            <a:xfrm>
              <a:off x="6496821" y="3676013"/>
              <a:ext cx="31816" cy="54646"/>
            </a:xfrm>
            <a:custGeom>
              <a:avLst/>
              <a:gdLst/>
              <a:ahLst/>
              <a:cxnLst/>
              <a:rect l="l" t="t" r="r" b="b"/>
              <a:pathLst>
                <a:path w="393" h="675" extrusionOk="0">
                  <a:moveTo>
                    <a:pt x="190" y="0"/>
                  </a:moveTo>
                  <a:cubicBezTo>
                    <a:pt x="175" y="0"/>
                    <a:pt x="159" y="10"/>
                    <a:pt x="143" y="32"/>
                  </a:cubicBezTo>
                  <a:cubicBezTo>
                    <a:pt x="1" y="195"/>
                    <a:pt x="123" y="591"/>
                    <a:pt x="123" y="591"/>
                  </a:cubicBezTo>
                  <a:cubicBezTo>
                    <a:pt x="136" y="649"/>
                    <a:pt x="177" y="674"/>
                    <a:pt x="221" y="674"/>
                  </a:cubicBezTo>
                  <a:cubicBezTo>
                    <a:pt x="278" y="674"/>
                    <a:pt x="340" y="634"/>
                    <a:pt x="357" y="571"/>
                  </a:cubicBezTo>
                  <a:cubicBezTo>
                    <a:pt x="392" y="456"/>
                    <a:pt x="296" y="0"/>
                    <a:pt x="1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11"/>
            <p:cNvSpPr/>
            <p:nvPr/>
          </p:nvSpPr>
          <p:spPr>
            <a:xfrm>
              <a:off x="6641087" y="3737135"/>
              <a:ext cx="97797" cy="82010"/>
            </a:xfrm>
            <a:custGeom>
              <a:avLst/>
              <a:gdLst/>
              <a:ahLst/>
              <a:cxnLst/>
              <a:rect l="l" t="t" r="r" b="b"/>
              <a:pathLst>
                <a:path w="1208" h="1013" extrusionOk="0">
                  <a:moveTo>
                    <a:pt x="965" y="0"/>
                  </a:moveTo>
                  <a:cubicBezTo>
                    <a:pt x="711" y="0"/>
                    <a:pt x="150" y="487"/>
                    <a:pt x="150" y="487"/>
                  </a:cubicBezTo>
                  <a:cubicBezTo>
                    <a:pt x="0" y="693"/>
                    <a:pt x="214" y="1012"/>
                    <a:pt x="447" y="1012"/>
                  </a:cubicBezTo>
                  <a:cubicBezTo>
                    <a:pt x="467" y="1012"/>
                    <a:pt x="486" y="1010"/>
                    <a:pt x="506" y="1005"/>
                  </a:cubicBezTo>
                  <a:cubicBezTo>
                    <a:pt x="750" y="934"/>
                    <a:pt x="1208" y="294"/>
                    <a:pt x="1065" y="50"/>
                  </a:cubicBezTo>
                  <a:cubicBezTo>
                    <a:pt x="1044" y="15"/>
                    <a:pt x="1009"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11"/>
            <p:cNvSpPr/>
            <p:nvPr/>
          </p:nvSpPr>
          <p:spPr>
            <a:xfrm>
              <a:off x="6650964" y="3768304"/>
              <a:ext cx="59099" cy="41369"/>
            </a:xfrm>
            <a:custGeom>
              <a:avLst/>
              <a:gdLst/>
              <a:ahLst/>
              <a:cxnLst/>
              <a:rect l="l" t="t" r="r" b="b"/>
              <a:pathLst>
                <a:path w="730" h="511" extrusionOk="0">
                  <a:moveTo>
                    <a:pt x="506" y="0"/>
                  </a:moveTo>
                  <a:cubicBezTo>
                    <a:pt x="293" y="0"/>
                    <a:pt x="69" y="346"/>
                    <a:pt x="69" y="346"/>
                  </a:cubicBezTo>
                  <a:cubicBezTo>
                    <a:pt x="1" y="414"/>
                    <a:pt x="82" y="510"/>
                    <a:pt x="176" y="510"/>
                  </a:cubicBezTo>
                  <a:cubicBezTo>
                    <a:pt x="194" y="510"/>
                    <a:pt x="213" y="507"/>
                    <a:pt x="232" y="498"/>
                  </a:cubicBezTo>
                  <a:cubicBezTo>
                    <a:pt x="343" y="448"/>
                    <a:pt x="730" y="0"/>
                    <a:pt x="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11"/>
            <p:cNvSpPr/>
            <p:nvPr/>
          </p:nvSpPr>
          <p:spPr>
            <a:xfrm>
              <a:off x="6477068" y="3777371"/>
              <a:ext cx="63471" cy="63390"/>
            </a:xfrm>
            <a:custGeom>
              <a:avLst/>
              <a:gdLst/>
              <a:ahLst/>
              <a:cxnLst/>
              <a:rect l="l" t="t" r="r" b="b"/>
              <a:pathLst>
                <a:path w="784" h="783" extrusionOk="0">
                  <a:moveTo>
                    <a:pt x="397" y="0"/>
                  </a:moveTo>
                  <a:cubicBezTo>
                    <a:pt x="174" y="0"/>
                    <a:pt x="1" y="173"/>
                    <a:pt x="1" y="397"/>
                  </a:cubicBezTo>
                  <a:cubicBezTo>
                    <a:pt x="1" y="610"/>
                    <a:pt x="174" y="783"/>
                    <a:pt x="397" y="783"/>
                  </a:cubicBezTo>
                  <a:cubicBezTo>
                    <a:pt x="611" y="783"/>
                    <a:pt x="784" y="610"/>
                    <a:pt x="784" y="397"/>
                  </a:cubicBezTo>
                  <a:cubicBezTo>
                    <a:pt x="784" y="173"/>
                    <a:pt x="611"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11"/>
            <p:cNvSpPr/>
            <p:nvPr/>
          </p:nvSpPr>
          <p:spPr>
            <a:xfrm>
              <a:off x="6504269" y="3797124"/>
              <a:ext cx="28902" cy="28821"/>
            </a:xfrm>
            <a:custGeom>
              <a:avLst/>
              <a:gdLst/>
              <a:ahLst/>
              <a:cxnLst/>
              <a:rect l="l" t="t" r="r" b="b"/>
              <a:pathLst>
                <a:path w="357" h="356" extrusionOk="0">
                  <a:moveTo>
                    <a:pt x="173" y="0"/>
                  </a:moveTo>
                  <a:cubicBezTo>
                    <a:pt x="72" y="0"/>
                    <a:pt x="0" y="81"/>
                    <a:pt x="0" y="173"/>
                  </a:cubicBezTo>
                  <a:cubicBezTo>
                    <a:pt x="0" y="274"/>
                    <a:pt x="72" y="356"/>
                    <a:pt x="173" y="356"/>
                  </a:cubicBezTo>
                  <a:cubicBezTo>
                    <a:pt x="275" y="356"/>
                    <a:pt x="356" y="274"/>
                    <a:pt x="356" y="173"/>
                  </a:cubicBezTo>
                  <a:cubicBezTo>
                    <a:pt x="356" y="81"/>
                    <a:pt x="275"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11"/>
            <p:cNvSpPr/>
            <p:nvPr/>
          </p:nvSpPr>
          <p:spPr>
            <a:xfrm>
              <a:off x="6547015" y="3965272"/>
              <a:ext cx="70109" cy="49951"/>
            </a:xfrm>
            <a:custGeom>
              <a:avLst/>
              <a:gdLst/>
              <a:ahLst/>
              <a:cxnLst/>
              <a:rect l="l" t="t" r="r" b="b"/>
              <a:pathLst>
                <a:path w="866" h="617" extrusionOk="0">
                  <a:moveTo>
                    <a:pt x="327" y="1"/>
                  </a:moveTo>
                  <a:cubicBezTo>
                    <a:pt x="258" y="1"/>
                    <a:pt x="191" y="24"/>
                    <a:pt x="103" y="48"/>
                  </a:cubicBezTo>
                  <a:cubicBezTo>
                    <a:pt x="1" y="68"/>
                    <a:pt x="1" y="220"/>
                    <a:pt x="103" y="251"/>
                  </a:cubicBezTo>
                  <a:cubicBezTo>
                    <a:pt x="204" y="271"/>
                    <a:pt x="286" y="271"/>
                    <a:pt x="336" y="363"/>
                  </a:cubicBezTo>
                  <a:cubicBezTo>
                    <a:pt x="367" y="424"/>
                    <a:pt x="408" y="475"/>
                    <a:pt x="458" y="536"/>
                  </a:cubicBezTo>
                  <a:cubicBezTo>
                    <a:pt x="509" y="586"/>
                    <a:pt x="570" y="617"/>
                    <a:pt x="641" y="617"/>
                  </a:cubicBezTo>
                  <a:cubicBezTo>
                    <a:pt x="713" y="475"/>
                    <a:pt x="794" y="353"/>
                    <a:pt x="865" y="210"/>
                  </a:cubicBezTo>
                  <a:cubicBezTo>
                    <a:pt x="814" y="210"/>
                    <a:pt x="763" y="220"/>
                    <a:pt x="702" y="251"/>
                  </a:cubicBezTo>
                  <a:cubicBezTo>
                    <a:pt x="701" y="251"/>
                    <a:pt x="700" y="251"/>
                    <a:pt x="699" y="251"/>
                  </a:cubicBezTo>
                  <a:cubicBezTo>
                    <a:pt x="656" y="251"/>
                    <a:pt x="538" y="67"/>
                    <a:pt x="489" y="48"/>
                  </a:cubicBezTo>
                  <a:cubicBezTo>
                    <a:pt x="429" y="13"/>
                    <a:pt x="378" y="1"/>
                    <a:pt x="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11"/>
            <p:cNvSpPr/>
            <p:nvPr/>
          </p:nvSpPr>
          <p:spPr>
            <a:xfrm>
              <a:off x="6468082" y="3994578"/>
              <a:ext cx="74967" cy="60232"/>
            </a:xfrm>
            <a:custGeom>
              <a:avLst/>
              <a:gdLst/>
              <a:ahLst/>
              <a:cxnLst/>
              <a:rect l="l" t="t" r="r" b="b"/>
              <a:pathLst>
                <a:path w="926" h="744" extrusionOk="0">
                  <a:moveTo>
                    <a:pt x="193" y="1"/>
                  </a:moveTo>
                  <a:cubicBezTo>
                    <a:pt x="122" y="113"/>
                    <a:pt x="61" y="235"/>
                    <a:pt x="0" y="357"/>
                  </a:cubicBezTo>
                  <a:cubicBezTo>
                    <a:pt x="41" y="428"/>
                    <a:pt x="102" y="499"/>
                    <a:pt x="203" y="519"/>
                  </a:cubicBezTo>
                  <a:cubicBezTo>
                    <a:pt x="224" y="529"/>
                    <a:pt x="254" y="529"/>
                    <a:pt x="275" y="529"/>
                  </a:cubicBezTo>
                  <a:cubicBezTo>
                    <a:pt x="313" y="529"/>
                    <a:pt x="340" y="538"/>
                    <a:pt x="351" y="538"/>
                  </a:cubicBezTo>
                  <a:cubicBezTo>
                    <a:pt x="361" y="538"/>
                    <a:pt x="360" y="532"/>
                    <a:pt x="346" y="509"/>
                  </a:cubicBezTo>
                  <a:lnTo>
                    <a:pt x="346" y="509"/>
                  </a:lnTo>
                  <a:cubicBezTo>
                    <a:pt x="376" y="560"/>
                    <a:pt x="417" y="621"/>
                    <a:pt x="478" y="661"/>
                  </a:cubicBezTo>
                  <a:cubicBezTo>
                    <a:pt x="550" y="712"/>
                    <a:pt x="632" y="744"/>
                    <a:pt x="713" y="744"/>
                  </a:cubicBezTo>
                  <a:cubicBezTo>
                    <a:pt x="779" y="744"/>
                    <a:pt x="845" y="722"/>
                    <a:pt x="905" y="672"/>
                  </a:cubicBezTo>
                  <a:cubicBezTo>
                    <a:pt x="915" y="661"/>
                    <a:pt x="925" y="621"/>
                    <a:pt x="915" y="600"/>
                  </a:cubicBezTo>
                  <a:cubicBezTo>
                    <a:pt x="854" y="509"/>
                    <a:pt x="732" y="458"/>
                    <a:pt x="671" y="367"/>
                  </a:cubicBezTo>
                  <a:cubicBezTo>
                    <a:pt x="610" y="265"/>
                    <a:pt x="559" y="174"/>
                    <a:pt x="427" y="163"/>
                  </a:cubicBezTo>
                  <a:cubicBezTo>
                    <a:pt x="305" y="153"/>
                    <a:pt x="275" y="113"/>
                    <a:pt x="203" y="11"/>
                  </a:cubicBezTo>
                  <a:lnTo>
                    <a:pt x="1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11"/>
            <p:cNvSpPr/>
            <p:nvPr/>
          </p:nvSpPr>
          <p:spPr>
            <a:xfrm>
              <a:off x="6518275" y="3913136"/>
              <a:ext cx="107026" cy="33031"/>
            </a:xfrm>
            <a:custGeom>
              <a:avLst/>
              <a:gdLst/>
              <a:ahLst/>
              <a:cxnLst/>
              <a:rect l="l" t="t" r="r" b="b"/>
              <a:pathLst>
                <a:path w="1322" h="408" extrusionOk="0">
                  <a:moveTo>
                    <a:pt x="102" y="0"/>
                  </a:moveTo>
                  <a:cubicBezTo>
                    <a:pt x="61" y="61"/>
                    <a:pt x="41" y="132"/>
                    <a:pt x="0" y="193"/>
                  </a:cubicBezTo>
                  <a:cubicBezTo>
                    <a:pt x="92" y="254"/>
                    <a:pt x="102" y="336"/>
                    <a:pt x="234" y="336"/>
                  </a:cubicBezTo>
                  <a:lnTo>
                    <a:pt x="407" y="336"/>
                  </a:lnTo>
                  <a:cubicBezTo>
                    <a:pt x="519" y="336"/>
                    <a:pt x="610" y="366"/>
                    <a:pt x="712" y="397"/>
                  </a:cubicBezTo>
                  <a:cubicBezTo>
                    <a:pt x="742" y="404"/>
                    <a:pt x="773" y="408"/>
                    <a:pt x="806" y="408"/>
                  </a:cubicBezTo>
                  <a:cubicBezTo>
                    <a:pt x="997" y="408"/>
                    <a:pt x="1225" y="289"/>
                    <a:pt x="1312" y="132"/>
                  </a:cubicBezTo>
                  <a:cubicBezTo>
                    <a:pt x="1322" y="102"/>
                    <a:pt x="1312" y="82"/>
                    <a:pt x="1281" y="82"/>
                  </a:cubicBezTo>
                  <a:cubicBezTo>
                    <a:pt x="1231" y="57"/>
                    <a:pt x="1162" y="25"/>
                    <a:pt x="1105" y="25"/>
                  </a:cubicBezTo>
                  <a:cubicBezTo>
                    <a:pt x="1091" y="25"/>
                    <a:pt x="1079" y="27"/>
                    <a:pt x="1068" y="31"/>
                  </a:cubicBezTo>
                  <a:cubicBezTo>
                    <a:pt x="963" y="44"/>
                    <a:pt x="896" y="66"/>
                    <a:pt x="823" y="66"/>
                  </a:cubicBezTo>
                  <a:cubicBezTo>
                    <a:pt x="783" y="66"/>
                    <a:pt x="742" y="59"/>
                    <a:pt x="691" y="41"/>
                  </a:cubicBezTo>
                  <a:cubicBezTo>
                    <a:pt x="643" y="25"/>
                    <a:pt x="587" y="20"/>
                    <a:pt x="531" y="20"/>
                  </a:cubicBezTo>
                  <a:cubicBezTo>
                    <a:pt x="446" y="20"/>
                    <a:pt x="358" y="31"/>
                    <a:pt x="285" y="31"/>
                  </a:cubicBezTo>
                  <a:cubicBezTo>
                    <a:pt x="246" y="31"/>
                    <a:pt x="207" y="31"/>
                    <a:pt x="160" y="40"/>
                  </a:cubicBezTo>
                  <a:lnTo>
                    <a:pt x="160" y="40"/>
                  </a:lnTo>
                  <a:cubicBezTo>
                    <a:pt x="207" y="29"/>
                    <a:pt x="141"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11"/>
            <p:cNvSpPr/>
            <p:nvPr/>
          </p:nvSpPr>
          <p:spPr>
            <a:xfrm>
              <a:off x="6446142" y="4077640"/>
              <a:ext cx="86139" cy="75048"/>
            </a:xfrm>
            <a:custGeom>
              <a:avLst/>
              <a:gdLst/>
              <a:ahLst/>
              <a:cxnLst/>
              <a:rect l="l" t="t" r="r" b="b"/>
              <a:pathLst>
                <a:path w="1064" h="927" extrusionOk="0">
                  <a:moveTo>
                    <a:pt x="129" y="1"/>
                  </a:moveTo>
                  <a:cubicBezTo>
                    <a:pt x="64" y="1"/>
                    <a:pt x="1" y="54"/>
                    <a:pt x="27" y="134"/>
                  </a:cubicBezTo>
                  <a:cubicBezTo>
                    <a:pt x="78" y="296"/>
                    <a:pt x="180" y="418"/>
                    <a:pt x="241" y="571"/>
                  </a:cubicBezTo>
                  <a:cubicBezTo>
                    <a:pt x="307" y="712"/>
                    <a:pt x="422" y="772"/>
                    <a:pt x="556" y="772"/>
                  </a:cubicBezTo>
                  <a:cubicBezTo>
                    <a:pt x="586" y="772"/>
                    <a:pt x="616" y="769"/>
                    <a:pt x="647" y="764"/>
                  </a:cubicBezTo>
                  <a:cubicBezTo>
                    <a:pt x="653" y="763"/>
                    <a:pt x="659" y="763"/>
                    <a:pt x="665" y="763"/>
                  </a:cubicBezTo>
                  <a:cubicBezTo>
                    <a:pt x="780" y="763"/>
                    <a:pt x="783" y="858"/>
                    <a:pt x="861" y="906"/>
                  </a:cubicBezTo>
                  <a:cubicBezTo>
                    <a:pt x="881" y="916"/>
                    <a:pt x="891" y="916"/>
                    <a:pt x="911" y="926"/>
                  </a:cubicBezTo>
                  <a:lnTo>
                    <a:pt x="1064" y="662"/>
                  </a:lnTo>
                  <a:cubicBezTo>
                    <a:pt x="993" y="622"/>
                    <a:pt x="942" y="550"/>
                    <a:pt x="871" y="489"/>
                  </a:cubicBezTo>
                  <a:cubicBezTo>
                    <a:pt x="839" y="465"/>
                    <a:pt x="791" y="460"/>
                    <a:pt x="739" y="460"/>
                  </a:cubicBezTo>
                  <a:cubicBezTo>
                    <a:pt x="702" y="460"/>
                    <a:pt x="664" y="462"/>
                    <a:pt x="629" y="462"/>
                  </a:cubicBezTo>
                  <a:cubicBezTo>
                    <a:pt x="573" y="462"/>
                    <a:pt x="527" y="455"/>
                    <a:pt x="515" y="418"/>
                  </a:cubicBezTo>
                  <a:cubicBezTo>
                    <a:pt x="434" y="266"/>
                    <a:pt x="312" y="195"/>
                    <a:pt x="220" y="52"/>
                  </a:cubicBezTo>
                  <a:cubicBezTo>
                    <a:pt x="199" y="17"/>
                    <a:pt x="164"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11"/>
            <p:cNvSpPr/>
            <p:nvPr/>
          </p:nvSpPr>
          <p:spPr>
            <a:xfrm>
              <a:off x="6395625" y="4127914"/>
              <a:ext cx="84843" cy="56670"/>
            </a:xfrm>
            <a:custGeom>
              <a:avLst/>
              <a:gdLst/>
              <a:ahLst/>
              <a:cxnLst/>
              <a:rect l="l" t="t" r="r" b="b"/>
              <a:pathLst>
                <a:path w="1048" h="700" extrusionOk="0">
                  <a:moveTo>
                    <a:pt x="173" y="1"/>
                  </a:moveTo>
                  <a:cubicBezTo>
                    <a:pt x="123" y="92"/>
                    <a:pt x="51" y="194"/>
                    <a:pt x="1" y="285"/>
                  </a:cubicBezTo>
                  <a:cubicBezTo>
                    <a:pt x="41" y="346"/>
                    <a:pt x="102" y="407"/>
                    <a:pt x="194" y="458"/>
                  </a:cubicBezTo>
                  <a:cubicBezTo>
                    <a:pt x="275" y="509"/>
                    <a:pt x="387" y="499"/>
                    <a:pt x="448" y="570"/>
                  </a:cubicBezTo>
                  <a:cubicBezTo>
                    <a:pt x="488" y="610"/>
                    <a:pt x="549" y="661"/>
                    <a:pt x="610" y="692"/>
                  </a:cubicBezTo>
                  <a:cubicBezTo>
                    <a:pt x="635" y="697"/>
                    <a:pt x="661" y="700"/>
                    <a:pt x="687" y="700"/>
                  </a:cubicBezTo>
                  <a:cubicBezTo>
                    <a:pt x="813" y="700"/>
                    <a:pt x="950" y="642"/>
                    <a:pt x="1017" y="549"/>
                  </a:cubicBezTo>
                  <a:cubicBezTo>
                    <a:pt x="1048" y="509"/>
                    <a:pt x="1048" y="448"/>
                    <a:pt x="997" y="438"/>
                  </a:cubicBezTo>
                  <a:cubicBezTo>
                    <a:pt x="905" y="407"/>
                    <a:pt x="783" y="407"/>
                    <a:pt x="712" y="336"/>
                  </a:cubicBezTo>
                  <a:cubicBezTo>
                    <a:pt x="631" y="244"/>
                    <a:pt x="539" y="204"/>
                    <a:pt x="427" y="183"/>
                  </a:cubicBezTo>
                  <a:cubicBezTo>
                    <a:pt x="336" y="153"/>
                    <a:pt x="244" y="92"/>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11"/>
            <p:cNvSpPr/>
            <p:nvPr/>
          </p:nvSpPr>
          <p:spPr>
            <a:xfrm>
              <a:off x="6376034" y="4226925"/>
              <a:ext cx="97068" cy="36107"/>
            </a:xfrm>
            <a:custGeom>
              <a:avLst/>
              <a:gdLst/>
              <a:ahLst/>
              <a:cxnLst/>
              <a:rect l="l" t="t" r="r" b="b"/>
              <a:pathLst>
                <a:path w="1199" h="446" extrusionOk="0">
                  <a:moveTo>
                    <a:pt x="917" y="0"/>
                  </a:moveTo>
                  <a:cubicBezTo>
                    <a:pt x="755" y="0"/>
                    <a:pt x="607" y="91"/>
                    <a:pt x="449" y="91"/>
                  </a:cubicBezTo>
                  <a:cubicBezTo>
                    <a:pt x="392" y="91"/>
                    <a:pt x="334" y="80"/>
                    <a:pt x="273" y="48"/>
                  </a:cubicBezTo>
                  <a:cubicBezTo>
                    <a:pt x="249" y="36"/>
                    <a:pt x="225" y="31"/>
                    <a:pt x="203" y="31"/>
                  </a:cubicBezTo>
                  <a:cubicBezTo>
                    <a:pt x="77" y="31"/>
                    <a:pt x="1" y="206"/>
                    <a:pt x="131" y="292"/>
                  </a:cubicBezTo>
                  <a:cubicBezTo>
                    <a:pt x="272" y="386"/>
                    <a:pt x="361" y="446"/>
                    <a:pt x="519" y="446"/>
                  </a:cubicBezTo>
                  <a:cubicBezTo>
                    <a:pt x="532" y="446"/>
                    <a:pt x="544" y="445"/>
                    <a:pt x="558" y="445"/>
                  </a:cubicBezTo>
                  <a:cubicBezTo>
                    <a:pt x="684" y="431"/>
                    <a:pt x="781" y="407"/>
                    <a:pt x="876" y="407"/>
                  </a:cubicBezTo>
                  <a:cubicBezTo>
                    <a:pt x="919" y="407"/>
                    <a:pt x="961" y="412"/>
                    <a:pt x="1005" y="424"/>
                  </a:cubicBezTo>
                  <a:cubicBezTo>
                    <a:pt x="1066" y="323"/>
                    <a:pt x="1137" y="201"/>
                    <a:pt x="1198" y="99"/>
                  </a:cubicBezTo>
                  <a:cubicBezTo>
                    <a:pt x="1157" y="79"/>
                    <a:pt x="1137" y="69"/>
                    <a:pt x="1107" y="48"/>
                  </a:cubicBezTo>
                  <a:cubicBezTo>
                    <a:pt x="1041" y="13"/>
                    <a:pt x="978"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11"/>
            <p:cNvSpPr/>
            <p:nvPr/>
          </p:nvSpPr>
          <p:spPr>
            <a:xfrm>
              <a:off x="6319121" y="4248055"/>
              <a:ext cx="78205" cy="53432"/>
            </a:xfrm>
            <a:custGeom>
              <a:avLst/>
              <a:gdLst/>
              <a:ahLst/>
              <a:cxnLst/>
              <a:rect l="l" t="t" r="r" b="b"/>
              <a:pathLst>
                <a:path w="966" h="660" extrusionOk="0">
                  <a:moveTo>
                    <a:pt x="163" y="1"/>
                  </a:moveTo>
                  <a:cubicBezTo>
                    <a:pt x="112" y="92"/>
                    <a:pt x="51" y="184"/>
                    <a:pt x="0" y="275"/>
                  </a:cubicBezTo>
                  <a:cubicBezTo>
                    <a:pt x="51" y="377"/>
                    <a:pt x="112" y="448"/>
                    <a:pt x="183" y="519"/>
                  </a:cubicBezTo>
                  <a:cubicBezTo>
                    <a:pt x="285" y="600"/>
                    <a:pt x="386" y="631"/>
                    <a:pt x="519" y="641"/>
                  </a:cubicBezTo>
                  <a:cubicBezTo>
                    <a:pt x="600" y="641"/>
                    <a:pt x="695" y="659"/>
                    <a:pt x="785" y="659"/>
                  </a:cubicBezTo>
                  <a:cubicBezTo>
                    <a:pt x="830" y="659"/>
                    <a:pt x="874" y="655"/>
                    <a:pt x="915" y="641"/>
                  </a:cubicBezTo>
                  <a:cubicBezTo>
                    <a:pt x="935" y="631"/>
                    <a:pt x="966" y="600"/>
                    <a:pt x="946" y="570"/>
                  </a:cubicBezTo>
                  <a:cubicBezTo>
                    <a:pt x="901" y="357"/>
                    <a:pt x="772" y="291"/>
                    <a:pt x="592" y="291"/>
                  </a:cubicBezTo>
                  <a:cubicBezTo>
                    <a:pt x="565" y="291"/>
                    <a:pt x="537" y="293"/>
                    <a:pt x="508" y="295"/>
                  </a:cubicBezTo>
                  <a:cubicBezTo>
                    <a:pt x="500" y="297"/>
                    <a:pt x="492" y="297"/>
                    <a:pt x="484" y="297"/>
                  </a:cubicBezTo>
                  <a:cubicBezTo>
                    <a:pt x="350" y="297"/>
                    <a:pt x="220" y="144"/>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11"/>
            <p:cNvSpPr/>
            <p:nvPr/>
          </p:nvSpPr>
          <p:spPr>
            <a:xfrm>
              <a:off x="6322764" y="4320511"/>
              <a:ext cx="237529" cy="70352"/>
            </a:xfrm>
            <a:custGeom>
              <a:avLst/>
              <a:gdLst/>
              <a:ahLst/>
              <a:cxnLst/>
              <a:rect l="l" t="t" r="r" b="b"/>
              <a:pathLst>
                <a:path w="2934" h="869" extrusionOk="0">
                  <a:moveTo>
                    <a:pt x="2049" y="0"/>
                  </a:moveTo>
                  <a:cubicBezTo>
                    <a:pt x="1897" y="0"/>
                    <a:pt x="1744" y="0"/>
                    <a:pt x="1592" y="10"/>
                  </a:cubicBezTo>
                  <a:cubicBezTo>
                    <a:pt x="1510" y="82"/>
                    <a:pt x="1449" y="153"/>
                    <a:pt x="1378" y="204"/>
                  </a:cubicBezTo>
                  <a:cubicBezTo>
                    <a:pt x="1256" y="285"/>
                    <a:pt x="1104" y="336"/>
                    <a:pt x="982" y="397"/>
                  </a:cubicBezTo>
                  <a:cubicBezTo>
                    <a:pt x="839" y="456"/>
                    <a:pt x="732" y="493"/>
                    <a:pt x="630" y="493"/>
                  </a:cubicBezTo>
                  <a:cubicBezTo>
                    <a:pt x="521" y="493"/>
                    <a:pt x="417" y="451"/>
                    <a:pt x="280" y="346"/>
                  </a:cubicBezTo>
                  <a:cubicBezTo>
                    <a:pt x="248" y="323"/>
                    <a:pt x="215" y="313"/>
                    <a:pt x="184" y="313"/>
                  </a:cubicBezTo>
                  <a:cubicBezTo>
                    <a:pt x="78" y="313"/>
                    <a:pt x="1" y="429"/>
                    <a:pt x="87" y="539"/>
                  </a:cubicBezTo>
                  <a:cubicBezTo>
                    <a:pt x="263" y="733"/>
                    <a:pt x="422" y="868"/>
                    <a:pt x="686" y="868"/>
                  </a:cubicBezTo>
                  <a:cubicBezTo>
                    <a:pt x="712" y="868"/>
                    <a:pt x="740" y="867"/>
                    <a:pt x="768" y="864"/>
                  </a:cubicBezTo>
                  <a:cubicBezTo>
                    <a:pt x="1043" y="844"/>
                    <a:pt x="1409" y="641"/>
                    <a:pt x="1653" y="488"/>
                  </a:cubicBezTo>
                  <a:cubicBezTo>
                    <a:pt x="1785" y="407"/>
                    <a:pt x="1866" y="285"/>
                    <a:pt x="1988" y="204"/>
                  </a:cubicBezTo>
                  <a:cubicBezTo>
                    <a:pt x="2100" y="143"/>
                    <a:pt x="2324" y="163"/>
                    <a:pt x="2456" y="153"/>
                  </a:cubicBezTo>
                  <a:cubicBezTo>
                    <a:pt x="2629" y="132"/>
                    <a:pt x="2781" y="92"/>
                    <a:pt x="2934" y="41"/>
                  </a:cubicBezTo>
                  <a:cubicBezTo>
                    <a:pt x="2649" y="10"/>
                    <a:pt x="2354"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11"/>
            <p:cNvSpPr/>
            <p:nvPr/>
          </p:nvSpPr>
          <p:spPr>
            <a:xfrm>
              <a:off x="6451566" y="4384710"/>
              <a:ext cx="119412" cy="53513"/>
            </a:xfrm>
            <a:custGeom>
              <a:avLst/>
              <a:gdLst/>
              <a:ahLst/>
              <a:cxnLst/>
              <a:rect l="l" t="t" r="r" b="b"/>
              <a:pathLst>
                <a:path w="1475" h="661" extrusionOk="0">
                  <a:moveTo>
                    <a:pt x="1414" y="0"/>
                  </a:moveTo>
                  <a:cubicBezTo>
                    <a:pt x="936" y="0"/>
                    <a:pt x="418" y="112"/>
                    <a:pt x="123" y="488"/>
                  </a:cubicBezTo>
                  <a:cubicBezTo>
                    <a:pt x="92" y="539"/>
                    <a:pt x="41" y="590"/>
                    <a:pt x="1" y="641"/>
                  </a:cubicBezTo>
                  <a:lnTo>
                    <a:pt x="52" y="641"/>
                  </a:lnTo>
                  <a:cubicBezTo>
                    <a:pt x="194" y="641"/>
                    <a:pt x="346" y="641"/>
                    <a:pt x="499" y="661"/>
                  </a:cubicBezTo>
                  <a:cubicBezTo>
                    <a:pt x="753" y="407"/>
                    <a:pt x="1343" y="437"/>
                    <a:pt x="1465" y="61"/>
                  </a:cubicBezTo>
                  <a:cubicBezTo>
                    <a:pt x="1475" y="20"/>
                    <a:pt x="1444" y="0"/>
                    <a:pt x="1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11"/>
            <p:cNvSpPr/>
            <p:nvPr/>
          </p:nvSpPr>
          <p:spPr>
            <a:xfrm>
              <a:off x="6273866" y="4398554"/>
              <a:ext cx="74076" cy="31492"/>
            </a:xfrm>
            <a:custGeom>
              <a:avLst/>
              <a:gdLst/>
              <a:ahLst/>
              <a:cxnLst/>
              <a:rect l="l" t="t" r="r" b="b"/>
              <a:pathLst>
                <a:path w="915" h="389" extrusionOk="0">
                  <a:moveTo>
                    <a:pt x="608" y="1"/>
                  </a:moveTo>
                  <a:cubicBezTo>
                    <a:pt x="602" y="1"/>
                    <a:pt x="596" y="1"/>
                    <a:pt x="590" y="2"/>
                  </a:cubicBezTo>
                  <a:cubicBezTo>
                    <a:pt x="488" y="12"/>
                    <a:pt x="407" y="43"/>
                    <a:pt x="295" y="53"/>
                  </a:cubicBezTo>
                  <a:cubicBezTo>
                    <a:pt x="224" y="63"/>
                    <a:pt x="92" y="104"/>
                    <a:pt x="0" y="114"/>
                  </a:cubicBezTo>
                  <a:lnTo>
                    <a:pt x="31" y="388"/>
                  </a:lnTo>
                  <a:lnTo>
                    <a:pt x="51" y="388"/>
                  </a:lnTo>
                  <a:cubicBezTo>
                    <a:pt x="173" y="348"/>
                    <a:pt x="305" y="358"/>
                    <a:pt x="417" y="337"/>
                  </a:cubicBezTo>
                  <a:cubicBezTo>
                    <a:pt x="569" y="307"/>
                    <a:pt x="712" y="195"/>
                    <a:pt x="844" y="185"/>
                  </a:cubicBezTo>
                  <a:cubicBezTo>
                    <a:pt x="915" y="165"/>
                    <a:pt x="915" y="93"/>
                    <a:pt x="844" y="83"/>
                  </a:cubicBezTo>
                  <a:cubicBezTo>
                    <a:pt x="777" y="64"/>
                    <a:pt x="693"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11"/>
            <p:cNvSpPr/>
            <p:nvPr/>
          </p:nvSpPr>
          <p:spPr>
            <a:xfrm>
              <a:off x="6571707" y="4373133"/>
              <a:ext cx="81605" cy="71728"/>
            </a:xfrm>
            <a:custGeom>
              <a:avLst/>
              <a:gdLst/>
              <a:ahLst/>
              <a:cxnLst/>
              <a:rect l="l" t="t" r="r" b="b"/>
              <a:pathLst>
                <a:path w="1008" h="886" extrusionOk="0">
                  <a:moveTo>
                    <a:pt x="1007" y="1"/>
                  </a:moveTo>
                  <a:lnTo>
                    <a:pt x="773" y="153"/>
                  </a:lnTo>
                  <a:cubicBezTo>
                    <a:pt x="641" y="265"/>
                    <a:pt x="448" y="316"/>
                    <a:pt x="306" y="428"/>
                  </a:cubicBezTo>
                  <a:cubicBezTo>
                    <a:pt x="153" y="560"/>
                    <a:pt x="103" y="712"/>
                    <a:pt x="1" y="865"/>
                  </a:cubicBezTo>
                  <a:cubicBezTo>
                    <a:pt x="92" y="875"/>
                    <a:pt x="184" y="875"/>
                    <a:pt x="265" y="885"/>
                  </a:cubicBezTo>
                  <a:cubicBezTo>
                    <a:pt x="336" y="804"/>
                    <a:pt x="387" y="712"/>
                    <a:pt x="469" y="651"/>
                  </a:cubicBezTo>
                  <a:cubicBezTo>
                    <a:pt x="621" y="550"/>
                    <a:pt x="794" y="479"/>
                    <a:pt x="946" y="407"/>
                  </a:cubicBezTo>
                  <a:lnTo>
                    <a:pt x="10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11"/>
            <p:cNvSpPr/>
            <p:nvPr/>
          </p:nvSpPr>
          <p:spPr>
            <a:xfrm>
              <a:off x="6207724" y="3756727"/>
              <a:ext cx="239796" cy="206927"/>
            </a:xfrm>
            <a:custGeom>
              <a:avLst/>
              <a:gdLst/>
              <a:ahLst/>
              <a:cxnLst/>
              <a:rect l="l" t="t" r="r" b="b"/>
              <a:pathLst>
                <a:path w="2962" h="2556" extrusionOk="0">
                  <a:moveTo>
                    <a:pt x="1956" y="1"/>
                  </a:moveTo>
                  <a:cubicBezTo>
                    <a:pt x="1956" y="1"/>
                    <a:pt x="65" y="662"/>
                    <a:pt x="34" y="1322"/>
                  </a:cubicBezTo>
                  <a:cubicBezTo>
                    <a:pt x="0" y="1875"/>
                    <a:pt x="549" y="2555"/>
                    <a:pt x="1241" y="2555"/>
                  </a:cubicBezTo>
                  <a:cubicBezTo>
                    <a:pt x="1377" y="2555"/>
                    <a:pt x="1518" y="2529"/>
                    <a:pt x="1661" y="2471"/>
                  </a:cubicBezTo>
                  <a:cubicBezTo>
                    <a:pt x="2535" y="2125"/>
                    <a:pt x="2962" y="1922"/>
                    <a:pt x="2962" y="1678"/>
                  </a:cubicBezTo>
                  <a:cubicBezTo>
                    <a:pt x="2962" y="1434"/>
                    <a:pt x="1956" y="1"/>
                    <a:pt x="1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11"/>
            <p:cNvSpPr/>
            <p:nvPr/>
          </p:nvSpPr>
          <p:spPr>
            <a:xfrm>
              <a:off x="6249174" y="3842541"/>
              <a:ext cx="24773" cy="46389"/>
            </a:xfrm>
            <a:custGeom>
              <a:avLst/>
              <a:gdLst/>
              <a:ahLst/>
              <a:cxnLst/>
              <a:rect l="l" t="t" r="r" b="b"/>
              <a:pathLst>
                <a:path w="306" h="573" extrusionOk="0">
                  <a:moveTo>
                    <a:pt x="137" y="1"/>
                  </a:moveTo>
                  <a:cubicBezTo>
                    <a:pt x="127" y="1"/>
                    <a:pt x="117" y="3"/>
                    <a:pt x="112" y="8"/>
                  </a:cubicBezTo>
                  <a:cubicBezTo>
                    <a:pt x="51" y="49"/>
                    <a:pt x="31" y="110"/>
                    <a:pt x="20" y="191"/>
                  </a:cubicBezTo>
                  <a:cubicBezTo>
                    <a:pt x="20" y="273"/>
                    <a:pt x="0" y="374"/>
                    <a:pt x="0" y="466"/>
                  </a:cubicBezTo>
                  <a:cubicBezTo>
                    <a:pt x="0" y="537"/>
                    <a:pt x="46" y="572"/>
                    <a:pt x="94" y="572"/>
                  </a:cubicBezTo>
                  <a:cubicBezTo>
                    <a:pt x="142" y="572"/>
                    <a:pt x="193" y="537"/>
                    <a:pt x="203" y="466"/>
                  </a:cubicBezTo>
                  <a:cubicBezTo>
                    <a:pt x="214" y="323"/>
                    <a:pt x="305" y="100"/>
                    <a:pt x="163" y="8"/>
                  </a:cubicBezTo>
                  <a:cubicBezTo>
                    <a:pt x="158" y="3"/>
                    <a:pt x="147"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11"/>
            <p:cNvSpPr/>
            <p:nvPr/>
          </p:nvSpPr>
          <p:spPr>
            <a:xfrm>
              <a:off x="6279452" y="3890953"/>
              <a:ext cx="57804" cy="26635"/>
            </a:xfrm>
            <a:custGeom>
              <a:avLst/>
              <a:gdLst/>
              <a:ahLst/>
              <a:cxnLst/>
              <a:rect l="l" t="t" r="r" b="b"/>
              <a:pathLst>
                <a:path w="714" h="329" extrusionOk="0">
                  <a:moveTo>
                    <a:pt x="533" y="1"/>
                  </a:moveTo>
                  <a:cubicBezTo>
                    <a:pt x="397" y="1"/>
                    <a:pt x="259" y="78"/>
                    <a:pt x="114" y="112"/>
                  </a:cubicBezTo>
                  <a:cubicBezTo>
                    <a:pt x="0" y="150"/>
                    <a:pt x="37" y="328"/>
                    <a:pt x="141" y="328"/>
                  </a:cubicBezTo>
                  <a:cubicBezTo>
                    <a:pt x="148" y="328"/>
                    <a:pt x="156" y="327"/>
                    <a:pt x="165" y="325"/>
                  </a:cubicBezTo>
                  <a:cubicBezTo>
                    <a:pt x="317" y="285"/>
                    <a:pt x="460" y="264"/>
                    <a:pt x="612" y="224"/>
                  </a:cubicBezTo>
                  <a:cubicBezTo>
                    <a:pt x="714" y="203"/>
                    <a:pt x="714" y="30"/>
                    <a:pt x="612" y="10"/>
                  </a:cubicBezTo>
                  <a:cubicBezTo>
                    <a:pt x="586" y="3"/>
                    <a:pt x="560"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11"/>
            <p:cNvSpPr/>
            <p:nvPr/>
          </p:nvSpPr>
          <p:spPr>
            <a:xfrm>
              <a:off x="6486135" y="3687104"/>
              <a:ext cx="193488" cy="118279"/>
            </a:xfrm>
            <a:custGeom>
              <a:avLst/>
              <a:gdLst/>
              <a:ahLst/>
              <a:cxnLst/>
              <a:rect l="l" t="t" r="r" b="b"/>
              <a:pathLst>
                <a:path w="2390" h="1461" extrusionOk="0">
                  <a:moveTo>
                    <a:pt x="494" y="1"/>
                  </a:moveTo>
                  <a:cubicBezTo>
                    <a:pt x="280" y="1"/>
                    <a:pt x="57" y="60"/>
                    <a:pt x="31" y="302"/>
                  </a:cubicBezTo>
                  <a:cubicBezTo>
                    <a:pt x="1" y="536"/>
                    <a:pt x="255" y="668"/>
                    <a:pt x="448" y="678"/>
                  </a:cubicBezTo>
                  <a:cubicBezTo>
                    <a:pt x="475" y="685"/>
                    <a:pt x="500" y="687"/>
                    <a:pt x="523" y="687"/>
                  </a:cubicBezTo>
                  <a:cubicBezTo>
                    <a:pt x="570" y="687"/>
                    <a:pt x="611" y="678"/>
                    <a:pt x="651" y="678"/>
                  </a:cubicBezTo>
                  <a:cubicBezTo>
                    <a:pt x="661" y="729"/>
                    <a:pt x="702" y="800"/>
                    <a:pt x="743" y="851"/>
                  </a:cubicBezTo>
                  <a:cubicBezTo>
                    <a:pt x="855" y="973"/>
                    <a:pt x="1007" y="1024"/>
                    <a:pt x="1149" y="1024"/>
                  </a:cubicBezTo>
                  <a:cubicBezTo>
                    <a:pt x="1199" y="1233"/>
                    <a:pt x="1366" y="1461"/>
                    <a:pt x="1611" y="1461"/>
                  </a:cubicBezTo>
                  <a:cubicBezTo>
                    <a:pt x="1617" y="1461"/>
                    <a:pt x="1622" y="1461"/>
                    <a:pt x="1627" y="1461"/>
                  </a:cubicBezTo>
                  <a:cubicBezTo>
                    <a:pt x="1932" y="1430"/>
                    <a:pt x="2156" y="1237"/>
                    <a:pt x="2288" y="973"/>
                  </a:cubicBezTo>
                  <a:cubicBezTo>
                    <a:pt x="2390" y="719"/>
                    <a:pt x="905" y="58"/>
                    <a:pt x="905" y="58"/>
                  </a:cubicBezTo>
                  <a:cubicBezTo>
                    <a:pt x="905" y="58"/>
                    <a:pt x="704" y="1"/>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189"/>
        <p:cNvGrpSpPr/>
        <p:nvPr/>
      </p:nvGrpSpPr>
      <p:grpSpPr>
        <a:xfrm>
          <a:off x="0" y="0"/>
          <a:ext cx="0" cy="0"/>
          <a:chOff x="0" y="0"/>
          <a:chExt cx="0" cy="0"/>
        </a:xfrm>
      </p:grpSpPr>
      <p:sp>
        <p:nvSpPr>
          <p:cNvPr id="190" name="Google Shape;190;p13"/>
          <p:cNvSpPr txBox="1">
            <a:spLocks noGrp="1"/>
          </p:cNvSpPr>
          <p:nvPr>
            <p:ph type="title"/>
          </p:nvPr>
        </p:nvSpPr>
        <p:spPr>
          <a:xfrm>
            <a:off x="948648" y="491767"/>
            <a:ext cx="10264543" cy="7636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a:latin typeface="Alata"/>
                <a:ea typeface="Alata"/>
                <a:cs typeface="Alata"/>
                <a:sym typeface="Alata"/>
              </a:defRPr>
            </a:lvl2pPr>
            <a:lvl3pPr lvl="2">
              <a:spcBef>
                <a:spcPts val="0"/>
              </a:spcBef>
              <a:spcAft>
                <a:spcPts val="0"/>
              </a:spcAft>
              <a:buSzPts val="2400"/>
              <a:buNone/>
              <a:defRPr>
                <a:latin typeface="Alata"/>
                <a:ea typeface="Alata"/>
                <a:cs typeface="Alata"/>
                <a:sym typeface="Alata"/>
              </a:defRPr>
            </a:lvl3pPr>
            <a:lvl4pPr lvl="3">
              <a:spcBef>
                <a:spcPts val="0"/>
              </a:spcBef>
              <a:spcAft>
                <a:spcPts val="0"/>
              </a:spcAft>
              <a:buSzPts val="2400"/>
              <a:buNone/>
              <a:defRPr>
                <a:latin typeface="Alata"/>
                <a:ea typeface="Alata"/>
                <a:cs typeface="Alata"/>
                <a:sym typeface="Alata"/>
              </a:defRPr>
            </a:lvl4pPr>
            <a:lvl5pPr lvl="4">
              <a:spcBef>
                <a:spcPts val="0"/>
              </a:spcBef>
              <a:spcAft>
                <a:spcPts val="0"/>
              </a:spcAft>
              <a:buSzPts val="2400"/>
              <a:buNone/>
              <a:defRPr>
                <a:latin typeface="Alata"/>
                <a:ea typeface="Alata"/>
                <a:cs typeface="Alata"/>
                <a:sym typeface="Alata"/>
              </a:defRPr>
            </a:lvl5pPr>
            <a:lvl6pPr lvl="5">
              <a:spcBef>
                <a:spcPts val="0"/>
              </a:spcBef>
              <a:spcAft>
                <a:spcPts val="0"/>
              </a:spcAft>
              <a:buSzPts val="2400"/>
              <a:buNone/>
              <a:defRPr>
                <a:latin typeface="Alata"/>
                <a:ea typeface="Alata"/>
                <a:cs typeface="Alata"/>
                <a:sym typeface="Alata"/>
              </a:defRPr>
            </a:lvl6pPr>
            <a:lvl7pPr lvl="6">
              <a:spcBef>
                <a:spcPts val="0"/>
              </a:spcBef>
              <a:spcAft>
                <a:spcPts val="0"/>
              </a:spcAft>
              <a:buSzPts val="2400"/>
              <a:buNone/>
              <a:defRPr>
                <a:latin typeface="Alata"/>
                <a:ea typeface="Alata"/>
                <a:cs typeface="Alata"/>
                <a:sym typeface="Alata"/>
              </a:defRPr>
            </a:lvl7pPr>
            <a:lvl8pPr lvl="7">
              <a:spcBef>
                <a:spcPts val="0"/>
              </a:spcBef>
              <a:spcAft>
                <a:spcPts val="0"/>
              </a:spcAft>
              <a:buSzPts val="2400"/>
              <a:buNone/>
              <a:defRPr>
                <a:latin typeface="Alata"/>
                <a:ea typeface="Alata"/>
                <a:cs typeface="Alata"/>
                <a:sym typeface="Alata"/>
              </a:defRPr>
            </a:lvl8pPr>
            <a:lvl9pPr lvl="8">
              <a:spcBef>
                <a:spcPts val="0"/>
              </a:spcBef>
              <a:spcAft>
                <a:spcPts val="0"/>
              </a:spcAft>
              <a:buSzPts val="2400"/>
              <a:buNone/>
              <a:defRPr>
                <a:latin typeface="Alata"/>
                <a:ea typeface="Alata"/>
                <a:cs typeface="Alata"/>
                <a:sym typeface="Alata"/>
              </a:defRPr>
            </a:lvl9pPr>
          </a:lstStyle>
          <a:p>
            <a:endParaRPr/>
          </a:p>
        </p:txBody>
      </p:sp>
      <p:sp>
        <p:nvSpPr>
          <p:cNvPr id="191" name="Google Shape;191;p13"/>
          <p:cNvSpPr txBox="1">
            <a:spLocks noGrp="1"/>
          </p:cNvSpPr>
          <p:nvPr>
            <p:ph type="subTitle" idx="1"/>
          </p:nvPr>
        </p:nvSpPr>
        <p:spPr>
          <a:xfrm>
            <a:off x="1648866" y="2394220"/>
            <a:ext cx="1356635" cy="87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800"/>
              <a:buNone/>
              <a:defRPr>
                <a:solidFill>
                  <a:schemeClr val="dk1"/>
                </a:solidFill>
              </a:defRPr>
            </a:lvl1pPr>
            <a:lvl2pPr lvl="1">
              <a:spcBef>
                <a:spcPts val="0"/>
              </a:spcBef>
              <a:spcAft>
                <a:spcPts val="0"/>
              </a:spcAft>
              <a:buClr>
                <a:schemeClr val="dk1"/>
              </a:buClr>
              <a:buSzPts val="1400"/>
              <a:buNone/>
              <a:defRPr>
                <a:solidFill>
                  <a:schemeClr val="dk1"/>
                </a:solidFill>
              </a:defRPr>
            </a:lvl2pPr>
            <a:lvl3pPr lvl="2">
              <a:spcBef>
                <a:spcPts val="2128"/>
              </a:spcBef>
              <a:spcAft>
                <a:spcPts val="0"/>
              </a:spcAft>
              <a:buClr>
                <a:schemeClr val="dk1"/>
              </a:buClr>
              <a:buSzPts val="1400"/>
              <a:buNone/>
              <a:defRPr>
                <a:solidFill>
                  <a:schemeClr val="dk1"/>
                </a:solidFill>
              </a:defRPr>
            </a:lvl3pPr>
            <a:lvl4pPr lvl="3">
              <a:spcBef>
                <a:spcPts val="2128"/>
              </a:spcBef>
              <a:spcAft>
                <a:spcPts val="0"/>
              </a:spcAft>
              <a:buClr>
                <a:schemeClr val="dk1"/>
              </a:buClr>
              <a:buSzPts val="1400"/>
              <a:buNone/>
              <a:defRPr>
                <a:solidFill>
                  <a:schemeClr val="dk1"/>
                </a:solidFill>
              </a:defRPr>
            </a:lvl4pPr>
            <a:lvl5pPr lvl="4">
              <a:spcBef>
                <a:spcPts val="2128"/>
              </a:spcBef>
              <a:spcAft>
                <a:spcPts val="0"/>
              </a:spcAft>
              <a:buClr>
                <a:schemeClr val="dk1"/>
              </a:buClr>
              <a:buSzPts val="1400"/>
              <a:buNone/>
              <a:defRPr>
                <a:solidFill>
                  <a:schemeClr val="dk1"/>
                </a:solidFill>
              </a:defRPr>
            </a:lvl5pPr>
            <a:lvl6pPr lvl="5">
              <a:spcBef>
                <a:spcPts val="2128"/>
              </a:spcBef>
              <a:spcAft>
                <a:spcPts val="0"/>
              </a:spcAft>
              <a:buClr>
                <a:schemeClr val="dk1"/>
              </a:buClr>
              <a:buSzPts val="1400"/>
              <a:buNone/>
              <a:defRPr>
                <a:solidFill>
                  <a:schemeClr val="dk1"/>
                </a:solidFill>
              </a:defRPr>
            </a:lvl6pPr>
            <a:lvl7pPr lvl="6">
              <a:spcBef>
                <a:spcPts val="2128"/>
              </a:spcBef>
              <a:spcAft>
                <a:spcPts val="0"/>
              </a:spcAft>
              <a:buClr>
                <a:schemeClr val="dk1"/>
              </a:buClr>
              <a:buSzPts val="1400"/>
              <a:buNone/>
              <a:defRPr>
                <a:solidFill>
                  <a:schemeClr val="dk1"/>
                </a:solidFill>
              </a:defRPr>
            </a:lvl7pPr>
            <a:lvl8pPr lvl="7">
              <a:spcBef>
                <a:spcPts val="2128"/>
              </a:spcBef>
              <a:spcAft>
                <a:spcPts val="0"/>
              </a:spcAft>
              <a:buClr>
                <a:schemeClr val="dk1"/>
              </a:buClr>
              <a:buSzPts val="1400"/>
              <a:buNone/>
              <a:defRPr>
                <a:solidFill>
                  <a:schemeClr val="dk1"/>
                </a:solidFill>
              </a:defRPr>
            </a:lvl8pPr>
            <a:lvl9pPr lvl="8">
              <a:spcBef>
                <a:spcPts val="2128"/>
              </a:spcBef>
              <a:spcAft>
                <a:spcPts val="2128"/>
              </a:spcAft>
              <a:buClr>
                <a:schemeClr val="dk1"/>
              </a:buClr>
              <a:buSzPts val="1400"/>
              <a:buNone/>
              <a:defRPr>
                <a:solidFill>
                  <a:schemeClr val="dk1"/>
                </a:solidFill>
              </a:defRPr>
            </a:lvl9pPr>
          </a:lstStyle>
          <a:p>
            <a:endParaRPr/>
          </a:p>
        </p:txBody>
      </p:sp>
      <p:sp>
        <p:nvSpPr>
          <p:cNvPr id="192" name="Google Shape;192;p13"/>
          <p:cNvSpPr txBox="1">
            <a:spLocks noGrp="1"/>
          </p:cNvSpPr>
          <p:nvPr>
            <p:ph type="subTitle" idx="2"/>
          </p:nvPr>
        </p:nvSpPr>
        <p:spPr>
          <a:xfrm>
            <a:off x="5004909" y="2394220"/>
            <a:ext cx="1356635" cy="8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2128"/>
              </a:spcBef>
              <a:spcAft>
                <a:spcPts val="0"/>
              </a:spcAft>
              <a:buClr>
                <a:schemeClr val="dk1"/>
              </a:buClr>
              <a:buSzPts val="1400"/>
              <a:buNone/>
              <a:defRPr>
                <a:solidFill>
                  <a:schemeClr val="dk1"/>
                </a:solidFill>
              </a:defRPr>
            </a:lvl3pPr>
            <a:lvl4pPr lvl="3" rtl="0">
              <a:spcBef>
                <a:spcPts val="2128"/>
              </a:spcBef>
              <a:spcAft>
                <a:spcPts val="0"/>
              </a:spcAft>
              <a:buClr>
                <a:schemeClr val="dk1"/>
              </a:buClr>
              <a:buSzPts val="1400"/>
              <a:buNone/>
              <a:defRPr>
                <a:solidFill>
                  <a:schemeClr val="dk1"/>
                </a:solidFill>
              </a:defRPr>
            </a:lvl4pPr>
            <a:lvl5pPr lvl="4" rtl="0">
              <a:spcBef>
                <a:spcPts val="2128"/>
              </a:spcBef>
              <a:spcAft>
                <a:spcPts val="0"/>
              </a:spcAft>
              <a:buClr>
                <a:schemeClr val="dk1"/>
              </a:buClr>
              <a:buSzPts val="1400"/>
              <a:buNone/>
              <a:defRPr>
                <a:solidFill>
                  <a:schemeClr val="dk1"/>
                </a:solidFill>
              </a:defRPr>
            </a:lvl5pPr>
            <a:lvl6pPr lvl="5" rtl="0">
              <a:spcBef>
                <a:spcPts val="2128"/>
              </a:spcBef>
              <a:spcAft>
                <a:spcPts val="0"/>
              </a:spcAft>
              <a:buClr>
                <a:schemeClr val="dk1"/>
              </a:buClr>
              <a:buSzPts val="1400"/>
              <a:buNone/>
              <a:defRPr>
                <a:solidFill>
                  <a:schemeClr val="dk1"/>
                </a:solidFill>
              </a:defRPr>
            </a:lvl6pPr>
            <a:lvl7pPr lvl="6" rtl="0">
              <a:spcBef>
                <a:spcPts val="2128"/>
              </a:spcBef>
              <a:spcAft>
                <a:spcPts val="0"/>
              </a:spcAft>
              <a:buClr>
                <a:schemeClr val="dk1"/>
              </a:buClr>
              <a:buSzPts val="1400"/>
              <a:buNone/>
              <a:defRPr>
                <a:solidFill>
                  <a:schemeClr val="dk1"/>
                </a:solidFill>
              </a:defRPr>
            </a:lvl7pPr>
            <a:lvl8pPr lvl="7" rtl="0">
              <a:spcBef>
                <a:spcPts val="2128"/>
              </a:spcBef>
              <a:spcAft>
                <a:spcPts val="0"/>
              </a:spcAft>
              <a:buClr>
                <a:schemeClr val="dk1"/>
              </a:buClr>
              <a:buSzPts val="1400"/>
              <a:buNone/>
              <a:defRPr>
                <a:solidFill>
                  <a:schemeClr val="dk1"/>
                </a:solidFill>
              </a:defRPr>
            </a:lvl8pPr>
            <a:lvl9pPr lvl="8" rtl="0">
              <a:spcBef>
                <a:spcPts val="2128"/>
              </a:spcBef>
              <a:spcAft>
                <a:spcPts val="2128"/>
              </a:spcAft>
              <a:buClr>
                <a:schemeClr val="dk1"/>
              </a:buClr>
              <a:buSzPts val="1400"/>
              <a:buNone/>
              <a:defRPr>
                <a:solidFill>
                  <a:schemeClr val="dk1"/>
                </a:solidFill>
              </a:defRPr>
            </a:lvl9pPr>
          </a:lstStyle>
          <a:p>
            <a:endParaRPr/>
          </a:p>
        </p:txBody>
      </p:sp>
      <p:sp>
        <p:nvSpPr>
          <p:cNvPr id="193" name="Google Shape;193;p13"/>
          <p:cNvSpPr txBox="1">
            <a:spLocks noGrp="1"/>
          </p:cNvSpPr>
          <p:nvPr>
            <p:ph type="subTitle" idx="3"/>
          </p:nvPr>
        </p:nvSpPr>
        <p:spPr>
          <a:xfrm>
            <a:off x="8361119" y="2394220"/>
            <a:ext cx="1356635" cy="8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2128"/>
              </a:spcBef>
              <a:spcAft>
                <a:spcPts val="0"/>
              </a:spcAft>
              <a:buClr>
                <a:schemeClr val="dk1"/>
              </a:buClr>
              <a:buSzPts val="1400"/>
              <a:buNone/>
              <a:defRPr>
                <a:solidFill>
                  <a:schemeClr val="dk1"/>
                </a:solidFill>
              </a:defRPr>
            </a:lvl3pPr>
            <a:lvl4pPr lvl="3" rtl="0">
              <a:spcBef>
                <a:spcPts val="2128"/>
              </a:spcBef>
              <a:spcAft>
                <a:spcPts val="0"/>
              </a:spcAft>
              <a:buClr>
                <a:schemeClr val="dk1"/>
              </a:buClr>
              <a:buSzPts val="1400"/>
              <a:buNone/>
              <a:defRPr>
                <a:solidFill>
                  <a:schemeClr val="dk1"/>
                </a:solidFill>
              </a:defRPr>
            </a:lvl4pPr>
            <a:lvl5pPr lvl="4" rtl="0">
              <a:spcBef>
                <a:spcPts val="2128"/>
              </a:spcBef>
              <a:spcAft>
                <a:spcPts val="0"/>
              </a:spcAft>
              <a:buClr>
                <a:schemeClr val="dk1"/>
              </a:buClr>
              <a:buSzPts val="1400"/>
              <a:buNone/>
              <a:defRPr>
                <a:solidFill>
                  <a:schemeClr val="dk1"/>
                </a:solidFill>
              </a:defRPr>
            </a:lvl5pPr>
            <a:lvl6pPr lvl="5" rtl="0">
              <a:spcBef>
                <a:spcPts val="2128"/>
              </a:spcBef>
              <a:spcAft>
                <a:spcPts val="0"/>
              </a:spcAft>
              <a:buClr>
                <a:schemeClr val="dk1"/>
              </a:buClr>
              <a:buSzPts val="1400"/>
              <a:buNone/>
              <a:defRPr>
                <a:solidFill>
                  <a:schemeClr val="dk1"/>
                </a:solidFill>
              </a:defRPr>
            </a:lvl6pPr>
            <a:lvl7pPr lvl="6" rtl="0">
              <a:spcBef>
                <a:spcPts val="2128"/>
              </a:spcBef>
              <a:spcAft>
                <a:spcPts val="0"/>
              </a:spcAft>
              <a:buClr>
                <a:schemeClr val="dk1"/>
              </a:buClr>
              <a:buSzPts val="1400"/>
              <a:buNone/>
              <a:defRPr>
                <a:solidFill>
                  <a:schemeClr val="dk1"/>
                </a:solidFill>
              </a:defRPr>
            </a:lvl7pPr>
            <a:lvl8pPr lvl="7" rtl="0">
              <a:spcBef>
                <a:spcPts val="2128"/>
              </a:spcBef>
              <a:spcAft>
                <a:spcPts val="0"/>
              </a:spcAft>
              <a:buClr>
                <a:schemeClr val="dk1"/>
              </a:buClr>
              <a:buSzPts val="1400"/>
              <a:buNone/>
              <a:defRPr>
                <a:solidFill>
                  <a:schemeClr val="dk1"/>
                </a:solidFill>
              </a:defRPr>
            </a:lvl8pPr>
            <a:lvl9pPr lvl="8" rtl="0">
              <a:spcBef>
                <a:spcPts val="2128"/>
              </a:spcBef>
              <a:spcAft>
                <a:spcPts val="2128"/>
              </a:spcAft>
              <a:buClr>
                <a:schemeClr val="dk1"/>
              </a:buClr>
              <a:buSzPts val="1400"/>
              <a:buNone/>
              <a:defRPr>
                <a:solidFill>
                  <a:schemeClr val="dk1"/>
                </a:solidFill>
              </a:defRPr>
            </a:lvl9pPr>
          </a:lstStyle>
          <a:p>
            <a:endParaRPr/>
          </a:p>
        </p:txBody>
      </p:sp>
      <p:sp>
        <p:nvSpPr>
          <p:cNvPr id="194" name="Google Shape;194;p13"/>
          <p:cNvSpPr txBox="1">
            <a:spLocks noGrp="1"/>
          </p:cNvSpPr>
          <p:nvPr>
            <p:ph type="subTitle" idx="4"/>
          </p:nvPr>
        </p:nvSpPr>
        <p:spPr>
          <a:xfrm>
            <a:off x="2444250" y="4230147"/>
            <a:ext cx="1356635" cy="8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2128"/>
              </a:spcBef>
              <a:spcAft>
                <a:spcPts val="0"/>
              </a:spcAft>
              <a:buClr>
                <a:schemeClr val="dk1"/>
              </a:buClr>
              <a:buSzPts val="1400"/>
              <a:buNone/>
              <a:defRPr>
                <a:solidFill>
                  <a:schemeClr val="dk1"/>
                </a:solidFill>
              </a:defRPr>
            </a:lvl3pPr>
            <a:lvl4pPr lvl="3" rtl="0">
              <a:spcBef>
                <a:spcPts val="2128"/>
              </a:spcBef>
              <a:spcAft>
                <a:spcPts val="0"/>
              </a:spcAft>
              <a:buClr>
                <a:schemeClr val="dk1"/>
              </a:buClr>
              <a:buSzPts val="1400"/>
              <a:buNone/>
              <a:defRPr>
                <a:solidFill>
                  <a:schemeClr val="dk1"/>
                </a:solidFill>
              </a:defRPr>
            </a:lvl4pPr>
            <a:lvl5pPr lvl="4" rtl="0">
              <a:spcBef>
                <a:spcPts val="2128"/>
              </a:spcBef>
              <a:spcAft>
                <a:spcPts val="0"/>
              </a:spcAft>
              <a:buClr>
                <a:schemeClr val="dk1"/>
              </a:buClr>
              <a:buSzPts val="1400"/>
              <a:buNone/>
              <a:defRPr>
                <a:solidFill>
                  <a:schemeClr val="dk1"/>
                </a:solidFill>
              </a:defRPr>
            </a:lvl5pPr>
            <a:lvl6pPr lvl="5" rtl="0">
              <a:spcBef>
                <a:spcPts val="2128"/>
              </a:spcBef>
              <a:spcAft>
                <a:spcPts val="0"/>
              </a:spcAft>
              <a:buClr>
                <a:schemeClr val="dk1"/>
              </a:buClr>
              <a:buSzPts val="1400"/>
              <a:buNone/>
              <a:defRPr>
                <a:solidFill>
                  <a:schemeClr val="dk1"/>
                </a:solidFill>
              </a:defRPr>
            </a:lvl6pPr>
            <a:lvl7pPr lvl="6" rtl="0">
              <a:spcBef>
                <a:spcPts val="2128"/>
              </a:spcBef>
              <a:spcAft>
                <a:spcPts val="0"/>
              </a:spcAft>
              <a:buClr>
                <a:schemeClr val="dk1"/>
              </a:buClr>
              <a:buSzPts val="1400"/>
              <a:buNone/>
              <a:defRPr>
                <a:solidFill>
                  <a:schemeClr val="dk1"/>
                </a:solidFill>
              </a:defRPr>
            </a:lvl7pPr>
            <a:lvl8pPr lvl="7" rtl="0">
              <a:spcBef>
                <a:spcPts val="2128"/>
              </a:spcBef>
              <a:spcAft>
                <a:spcPts val="0"/>
              </a:spcAft>
              <a:buClr>
                <a:schemeClr val="dk1"/>
              </a:buClr>
              <a:buSzPts val="1400"/>
              <a:buNone/>
              <a:defRPr>
                <a:solidFill>
                  <a:schemeClr val="dk1"/>
                </a:solidFill>
              </a:defRPr>
            </a:lvl8pPr>
            <a:lvl9pPr lvl="8" rtl="0">
              <a:spcBef>
                <a:spcPts val="2128"/>
              </a:spcBef>
              <a:spcAft>
                <a:spcPts val="2128"/>
              </a:spcAft>
              <a:buClr>
                <a:schemeClr val="dk1"/>
              </a:buClr>
              <a:buSzPts val="1400"/>
              <a:buNone/>
              <a:defRPr>
                <a:solidFill>
                  <a:schemeClr val="dk1"/>
                </a:solidFill>
              </a:defRPr>
            </a:lvl9pPr>
          </a:lstStyle>
          <a:p>
            <a:endParaRPr/>
          </a:p>
        </p:txBody>
      </p:sp>
      <p:sp>
        <p:nvSpPr>
          <p:cNvPr id="195" name="Google Shape;195;p13"/>
          <p:cNvSpPr txBox="1">
            <a:spLocks noGrp="1"/>
          </p:cNvSpPr>
          <p:nvPr>
            <p:ph type="subTitle" idx="5"/>
          </p:nvPr>
        </p:nvSpPr>
        <p:spPr>
          <a:xfrm>
            <a:off x="5518465" y="4230147"/>
            <a:ext cx="1356635" cy="8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2128"/>
              </a:spcBef>
              <a:spcAft>
                <a:spcPts val="0"/>
              </a:spcAft>
              <a:buClr>
                <a:schemeClr val="dk1"/>
              </a:buClr>
              <a:buSzPts val="1400"/>
              <a:buNone/>
              <a:defRPr>
                <a:solidFill>
                  <a:schemeClr val="dk1"/>
                </a:solidFill>
              </a:defRPr>
            </a:lvl3pPr>
            <a:lvl4pPr lvl="3" rtl="0">
              <a:spcBef>
                <a:spcPts val="2128"/>
              </a:spcBef>
              <a:spcAft>
                <a:spcPts val="0"/>
              </a:spcAft>
              <a:buClr>
                <a:schemeClr val="dk1"/>
              </a:buClr>
              <a:buSzPts val="1400"/>
              <a:buNone/>
              <a:defRPr>
                <a:solidFill>
                  <a:schemeClr val="dk1"/>
                </a:solidFill>
              </a:defRPr>
            </a:lvl4pPr>
            <a:lvl5pPr lvl="4" rtl="0">
              <a:spcBef>
                <a:spcPts val="2128"/>
              </a:spcBef>
              <a:spcAft>
                <a:spcPts val="0"/>
              </a:spcAft>
              <a:buClr>
                <a:schemeClr val="dk1"/>
              </a:buClr>
              <a:buSzPts val="1400"/>
              <a:buNone/>
              <a:defRPr>
                <a:solidFill>
                  <a:schemeClr val="dk1"/>
                </a:solidFill>
              </a:defRPr>
            </a:lvl5pPr>
            <a:lvl6pPr lvl="5" rtl="0">
              <a:spcBef>
                <a:spcPts val="2128"/>
              </a:spcBef>
              <a:spcAft>
                <a:spcPts val="0"/>
              </a:spcAft>
              <a:buClr>
                <a:schemeClr val="dk1"/>
              </a:buClr>
              <a:buSzPts val="1400"/>
              <a:buNone/>
              <a:defRPr>
                <a:solidFill>
                  <a:schemeClr val="dk1"/>
                </a:solidFill>
              </a:defRPr>
            </a:lvl6pPr>
            <a:lvl7pPr lvl="6" rtl="0">
              <a:spcBef>
                <a:spcPts val="2128"/>
              </a:spcBef>
              <a:spcAft>
                <a:spcPts val="0"/>
              </a:spcAft>
              <a:buClr>
                <a:schemeClr val="dk1"/>
              </a:buClr>
              <a:buSzPts val="1400"/>
              <a:buNone/>
              <a:defRPr>
                <a:solidFill>
                  <a:schemeClr val="dk1"/>
                </a:solidFill>
              </a:defRPr>
            </a:lvl7pPr>
            <a:lvl8pPr lvl="7" rtl="0">
              <a:spcBef>
                <a:spcPts val="2128"/>
              </a:spcBef>
              <a:spcAft>
                <a:spcPts val="0"/>
              </a:spcAft>
              <a:buClr>
                <a:schemeClr val="dk1"/>
              </a:buClr>
              <a:buSzPts val="1400"/>
              <a:buNone/>
              <a:defRPr>
                <a:solidFill>
                  <a:schemeClr val="dk1"/>
                </a:solidFill>
              </a:defRPr>
            </a:lvl8pPr>
            <a:lvl9pPr lvl="8" rtl="0">
              <a:spcBef>
                <a:spcPts val="2128"/>
              </a:spcBef>
              <a:spcAft>
                <a:spcPts val="2128"/>
              </a:spcAft>
              <a:buClr>
                <a:schemeClr val="dk1"/>
              </a:buClr>
              <a:buSzPts val="1400"/>
              <a:buNone/>
              <a:defRPr>
                <a:solidFill>
                  <a:schemeClr val="dk1"/>
                </a:solidFill>
              </a:defRPr>
            </a:lvl9pPr>
          </a:lstStyle>
          <a:p>
            <a:endParaRPr/>
          </a:p>
        </p:txBody>
      </p:sp>
      <p:sp>
        <p:nvSpPr>
          <p:cNvPr id="196" name="Google Shape;196;p13"/>
          <p:cNvSpPr txBox="1">
            <a:spLocks noGrp="1"/>
          </p:cNvSpPr>
          <p:nvPr>
            <p:ph type="subTitle" idx="6"/>
          </p:nvPr>
        </p:nvSpPr>
        <p:spPr>
          <a:xfrm>
            <a:off x="9156509" y="4230147"/>
            <a:ext cx="1356635" cy="87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2128"/>
              </a:spcBef>
              <a:spcAft>
                <a:spcPts val="0"/>
              </a:spcAft>
              <a:buClr>
                <a:schemeClr val="dk1"/>
              </a:buClr>
              <a:buSzPts val="1400"/>
              <a:buNone/>
              <a:defRPr>
                <a:solidFill>
                  <a:schemeClr val="dk1"/>
                </a:solidFill>
              </a:defRPr>
            </a:lvl3pPr>
            <a:lvl4pPr lvl="3" rtl="0">
              <a:spcBef>
                <a:spcPts val="2128"/>
              </a:spcBef>
              <a:spcAft>
                <a:spcPts val="0"/>
              </a:spcAft>
              <a:buClr>
                <a:schemeClr val="dk1"/>
              </a:buClr>
              <a:buSzPts val="1400"/>
              <a:buNone/>
              <a:defRPr>
                <a:solidFill>
                  <a:schemeClr val="dk1"/>
                </a:solidFill>
              </a:defRPr>
            </a:lvl4pPr>
            <a:lvl5pPr lvl="4" rtl="0">
              <a:spcBef>
                <a:spcPts val="2128"/>
              </a:spcBef>
              <a:spcAft>
                <a:spcPts val="0"/>
              </a:spcAft>
              <a:buClr>
                <a:schemeClr val="dk1"/>
              </a:buClr>
              <a:buSzPts val="1400"/>
              <a:buNone/>
              <a:defRPr>
                <a:solidFill>
                  <a:schemeClr val="dk1"/>
                </a:solidFill>
              </a:defRPr>
            </a:lvl5pPr>
            <a:lvl6pPr lvl="5" rtl="0">
              <a:spcBef>
                <a:spcPts val="2128"/>
              </a:spcBef>
              <a:spcAft>
                <a:spcPts val="0"/>
              </a:spcAft>
              <a:buClr>
                <a:schemeClr val="dk1"/>
              </a:buClr>
              <a:buSzPts val="1400"/>
              <a:buNone/>
              <a:defRPr>
                <a:solidFill>
                  <a:schemeClr val="dk1"/>
                </a:solidFill>
              </a:defRPr>
            </a:lvl6pPr>
            <a:lvl7pPr lvl="6" rtl="0">
              <a:spcBef>
                <a:spcPts val="2128"/>
              </a:spcBef>
              <a:spcAft>
                <a:spcPts val="0"/>
              </a:spcAft>
              <a:buClr>
                <a:schemeClr val="dk1"/>
              </a:buClr>
              <a:buSzPts val="1400"/>
              <a:buNone/>
              <a:defRPr>
                <a:solidFill>
                  <a:schemeClr val="dk1"/>
                </a:solidFill>
              </a:defRPr>
            </a:lvl7pPr>
            <a:lvl8pPr lvl="7" rtl="0">
              <a:spcBef>
                <a:spcPts val="2128"/>
              </a:spcBef>
              <a:spcAft>
                <a:spcPts val="0"/>
              </a:spcAft>
              <a:buClr>
                <a:schemeClr val="dk1"/>
              </a:buClr>
              <a:buSzPts val="1400"/>
              <a:buNone/>
              <a:defRPr>
                <a:solidFill>
                  <a:schemeClr val="dk1"/>
                </a:solidFill>
              </a:defRPr>
            </a:lvl8pPr>
            <a:lvl9pPr lvl="8" rtl="0">
              <a:spcBef>
                <a:spcPts val="2128"/>
              </a:spcBef>
              <a:spcAft>
                <a:spcPts val="2128"/>
              </a:spcAft>
              <a:buClr>
                <a:schemeClr val="dk1"/>
              </a:buClr>
              <a:buSzPts val="1400"/>
              <a:buNone/>
              <a:defRPr>
                <a:solidFill>
                  <a:schemeClr val="dk1"/>
                </a:solidFill>
              </a:defRPr>
            </a:lvl9pPr>
          </a:lstStyle>
          <a:p>
            <a:endParaRPr/>
          </a:p>
        </p:txBody>
      </p:sp>
      <p:grpSp>
        <p:nvGrpSpPr>
          <p:cNvPr id="197" name="Google Shape;197;p13"/>
          <p:cNvGrpSpPr/>
          <p:nvPr/>
        </p:nvGrpSpPr>
        <p:grpSpPr>
          <a:xfrm rot="-1043477">
            <a:off x="675620" y="983640"/>
            <a:ext cx="776139" cy="937717"/>
            <a:chOff x="4404082" y="434496"/>
            <a:chExt cx="583539" cy="703278"/>
          </a:xfrm>
        </p:grpSpPr>
        <p:sp>
          <p:nvSpPr>
            <p:cNvPr id="198" name="Google Shape;198;p13"/>
            <p:cNvSpPr/>
            <p:nvPr/>
          </p:nvSpPr>
          <p:spPr>
            <a:xfrm>
              <a:off x="4404082" y="434496"/>
              <a:ext cx="538286" cy="703278"/>
            </a:xfrm>
            <a:custGeom>
              <a:avLst/>
              <a:gdLst/>
              <a:ahLst/>
              <a:cxnLst/>
              <a:rect l="l" t="t" r="r" b="b"/>
              <a:pathLst>
                <a:path w="6649" h="8687" extrusionOk="0">
                  <a:moveTo>
                    <a:pt x="3751" y="1444"/>
                  </a:moveTo>
                  <a:cubicBezTo>
                    <a:pt x="4453" y="1444"/>
                    <a:pt x="5073" y="2511"/>
                    <a:pt x="5073" y="4046"/>
                  </a:cubicBezTo>
                  <a:cubicBezTo>
                    <a:pt x="5073" y="5642"/>
                    <a:pt x="4138" y="7177"/>
                    <a:pt x="3426" y="7177"/>
                  </a:cubicBezTo>
                  <a:cubicBezTo>
                    <a:pt x="3324" y="7177"/>
                    <a:pt x="3243" y="7147"/>
                    <a:pt x="3182" y="7075"/>
                  </a:cubicBezTo>
                  <a:cubicBezTo>
                    <a:pt x="3233" y="6201"/>
                    <a:pt x="3253" y="5235"/>
                    <a:pt x="3253" y="4270"/>
                  </a:cubicBezTo>
                  <a:cubicBezTo>
                    <a:pt x="3253" y="3365"/>
                    <a:pt x="3233" y="2450"/>
                    <a:pt x="3202" y="1545"/>
                  </a:cubicBezTo>
                  <a:cubicBezTo>
                    <a:pt x="3395" y="1474"/>
                    <a:pt x="3578" y="1444"/>
                    <a:pt x="3751" y="1444"/>
                  </a:cubicBezTo>
                  <a:close/>
                  <a:moveTo>
                    <a:pt x="3690" y="0"/>
                  </a:moveTo>
                  <a:cubicBezTo>
                    <a:pt x="3009" y="0"/>
                    <a:pt x="1728" y="224"/>
                    <a:pt x="1545" y="407"/>
                  </a:cubicBezTo>
                  <a:cubicBezTo>
                    <a:pt x="1352" y="580"/>
                    <a:pt x="1556" y="2603"/>
                    <a:pt x="1556" y="3883"/>
                  </a:cubicBezTo>
                  <a:cubicBezTo>
                    <a:pt x="1556" y="4676"/>
                    <a:pt x="1484" y="5957"/>
                    <a:pt x="1454" y="6974"/>
                  </a:cubicBezTo>
                  <a:cubicBezTo>
                    <a:pt x="1352" y="6872"/>
                    <a:pt x="1230" y="6781"/>
                    <a:pt x="1129" y="6689"/>
                  </a:cubicBezTo>
                  <a:cubicBezTo>
                    <a:pt x="996" y="6567"/>
                    <a:pt x="824" y="6405"/>
                    <a:pt x="641" y="6333"/>
                  </a:cubicBezTo>
                  <a:cubicBezTo>
                    <a:pt x="605" y="6324"/>
                    <a:pt x="569" y="6319"/>
                    <a:pt x="535" y="6319"/>
                  </a:cubicBezTo>
                  <a:cubicBezTo>
                    <a:pt x="276" y="6319"/>
                    <a:pt x="76" y="6571"/>
                    <a:pt x="183" y="6831"/>
                  </a:cubicBezTo>
                  <a:cubicBezTo>
                    <a:pt x="214" y="6933"/>
                    <a:pt x="264" y="7035"/>
                    <a:pt x="346" y="7136"/>
                  </a:cubicBezTo>
                  <a:cubicBezTo>
                    <a:pt x="102" y="7238"/>
                    <a:pt x="0" y="7594"/>
                    <a:pt x="234" y="7797"/>
                  </a:cubicBezTo>
                  <a:cubicBezTo>
                    <a:pt x="336" y="7889"/>
                    <a:pt x="437" y="7980"/>
                    <a:pt x="549" y="8051"/>
                  </a:cubicBezTo>
                  <a:cubicBezTo>
                    <a:pt x="529" y="8102"/>
                    <a:pt x="508" y="8163"/>
                    <a:pt x="529" y="8234"/>
                  </a:cubicBezTo>
                  <a:cubicBezTo>
                    <a:pt x="580" y="8590"/>
                    <a:pt x="1057" y="8641"/>
                    <a:pt x="1342" y="8671"/>
                  </a:cubicBezTo>
                  <a:cubicBezTo>
                    <a:pt x="1411" y="8681"/>
                    <a:pt x="1483" y="8687"/>
                    <a:pt x="1556" y="8687"/>
                  </a:cubicBezTo>
                  <a:cubicBezTo>
                    <a:pt x="1708" y="8687"/>
                    <a:pt x="1862" y="8662"/>
                    <a:pt x="1993" y="8600"/>
                  </a:cubicBezTo>
                  <a:cubicBezTo>
                    <a:pt x="2319" y="8637"/>
                    <a:pt x="2734" y="8642"/>
                    <a:pt x="2967" y="8642"/>
                  </a:cubicBezTo>
                  <a:cubicBezTo>
                    <a:pt x="3060" y="8642"/>
                    <a:pt x="3124" y="8641"/>
                    <a:pt x="3141" y="8641"/>
                  </a:cubicBezTo>
                  <a:cubicBezTo>
                    <a:pt x="5429" y="8641"/>
                    <a:pt x="6648" y="6150"/>
                    <a:pt x="6648" y="3792"/>
                  </a:cubicBezTo>
                  <a:cubicBezTo>
                    <a:pt x="6628" y="1850"/>
                    <a:pt x="5673" y="0"/>
                    <a:pt x="3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13"/>
            <p:cNvSpPr/>
            <p:nvPr/>
          </p:nvSpPr>
          <p:spPr>
            <a:xfrm>
              <a:off x="4727505" y="471493"/>
              <a:ext cx="59342" cy="59342"/>
            </a:xfrm>
            <a:custGeom>
              <a:avLst/>
              <a:gdLst/>
              <a:ahLst/>
              <a:cxnLst/>
              <a:rect l="l" t="t" r="r" b="b"/>
              <a:pathLst>
                <a:path w="733" h="733" extrusionOk="0">
                  <a:moveTo>
                    <a:pt x="366" y="1"/>
                  </a:moveTo>
                  <a:cubicBezTo>
                    <a:pt x="163" y="1"/>
                    <a:pt x="0" y="163"/>
                    <a:pt x="0" y="367"/>
                  </a:cubicBezTo>
                  <a:cubicBezTo>
                    <a:pt x="0" y="570"/>
                    <a:pt x="163" y="733"/>
                    <a:pt x="366" y="733"/>
                  </a:cubicBezTo>
                  <a:cubicBezTo>
                    <a:pt x="569" y="733"/>
                    <a:pt x="732" y="570"/>
                    <a:pt x="732" y="367"/>
                  </a:cubicBezTo>
                  <a:cubicBezTo>
                    <a:pt x="732" y="163"/>
                    <a:pt x="569" y="1"/>
                    <a:pt x="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13"/>
            <p:cNvSpPr/>
            <p:nvPr/>
          </p:nvSpPr>
          <p:spPr>
            <a:xfrm>
              <a:off x="4734873" y="486308"/>
              <a:ext cx="26392" cy="27283"/>
            </a:xfrm>
            <a:custGeom>
              <a:avLst/>
              <a:gdLst/>
              <a:ahLst/>
              <a:cxnLst/>
              <a:rect l="l" t="t" r="r" b="b"/>
              <a:pathLst>
                <a:path w="326" h="337" extrusionOk="0">
                  <a:moveTo>
                    <a:pt x="163" y="1"/>
                  </a:moveTo>
                  <a:cubicBezTo>
                    <a:pt x="72" y="1"/>
                    <a:pt x="1" y="82"/>
                    <a:pt x="1" y="163"/>
                  </a:cubicBezTo>
                  <a:cubicBezTo>
                    <a:pt x="1" y="255"/>
                    <a:pt x="72" y="336"/>
                    <a:pt x="163" y="336"/>
                  </a:cubicBezTo>
                  <a:cubicBezTo>
                    <a:pt x="255" y="336"/>
                    <a:pt x="326" y="255"/>
                    <a:pt x="326" y="163"/>
                  </a:cubicBezTo>
                  <a:cubicBezTo>
                    <a:pt x="326" y="82"/>
                    <a:pt x="255"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13"/>
            <p:cNvSpPr/>
            <p:nvPr/>
          </p:nvSpPr>
          <p:spPr>
            <a:xfrm>
              <a:off x="4803038" y="459107"/>
              <a:ext cx="184583" cy="126860"/>
            </a:xfrm>
            <a:custGeom>
              <a:avLst/>
              <a:gdLst/>
              <a:ahLst/>
              <a:cxnLst/>
              <a:rect l="l" t="t" r="r" b="b"/>
              <a:pathLst>
                <a:path w="2280" h="1567" extrusionOk="0">
                  <a:moveTo>
                    <a:pt x="1832" y="0"/>
                  </a:moveTo>
                  <a:cubicBezTo>
                    <a:pt x="1603" y="0"/>
                    <a:pt x="1387" y="380"/>
                    <a:pt x="1212" y="438"/>
                  </a:cubicBezTo>
                  <a:cubicBezTo>
                    <a:pt x="1172" y="454"/>
                    <a:pt x="1132" y="460"/>
                    <a:pt x="1091" y="460"/>
                  </a:cubicBezTo>
                  <a:cubicBezTo>
                    <a:pt x="916" y="460"/>
                    <a:pt x="728" y="338"/>
                    <a:pt x="440" y="255"/>
                  </a:cubicBezTo>
                  <a:cubicBezTo>
                    <a:pt x="408" y="245"/>
                    <a:pt x="379" y="240"/>
                    <a:pt x="353" y="240"/>
                  </a:cubicBezTo>
                  <a:cubicBezTo>
                    <a:pt x="79" y="240"/>
                    <a:pt x="53" y="764"/>
                    <a:pt x="53" y="764"/>
                  </a:cubicBezTo>
                  <a:cubicBezTo>
                    <a:pt x="0" y="1381"/>
                    <a:pt x="267" y="1567"/>
                    <a:pt x="604" y="1567"/>
                  </a:cubicBezTo>
                  <a:cubicBezTo>
                    <a:pt x="911" y="1567"/>
                    <a:pt x="1275" y="1413"/>
                    <a:pt x="1507" y="1292"/>
                  </a:cubicBezTo>
                  <a:cubicBezTo>
                    <a:pt x="1985" y="1048"/>
                    <a:pt x="2279" y="306"/>
                    <a:pt x="1985" y="62"/>
                  </a:cubicBezTo>
                  <a:cubicBezTo>
                    <a:pt x="1934" y="18"/>
                    <a:pt x="1883" y="0"/>
                    <a:pt x="1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13"/>
            <p:cNvSpPr/>
            <p:nvPr/>
          </p:nvSpPr>
          <p:spPr>
            <a:xfrm>
              <a:off x="4823763" y="496995"/>
              <a:ext cx="32221" cy="20725"/>
            </a:xfrm>
            <a:custGeom>
              <a:avLst/>
              <a:gdLst/>
              <a:ahLst/>
              <a:cxnLst/>
              <a:rect l="l" t="t" r="r" b="b"/>
              <a:pathLst>
                <a:path w="398" h="256" extrusionOk="0">
                  <a:moveTo>
                    <a:pt x="133" y="1"/>
                  </a:moveTo>
                  <a:cubicBezTo>
                    <a:pt x="62" y="1"/>
                    <a:pt x="1" y="62"/>
                    <a:pt x="1" y="123"/>
                  </a:cubicBezTo>
                  <a:cubicBezTo>
                    <a:pt x="1" y="194"/>
                    <a:pt x="51" y="255"/>
                    <a:pt x="133" y="255"/>
                  </a:cubicBezTo>
                  <a:cubicBezTo>
                    <a:pt x="194" y="255"/>
                    <a:pt x="265" y="255"/>
                    <a:pt x="316" y="214"/>
                  </a:cubicBezTo>
                  <a:cubicBezTo>
                    <a:pt x="387" y="204"/>
                    <a:pt x="397" y="143"/>
                    <a:pt x="367" y="103"/>
                  </a:cubicBezTo>
                  <a:cubicBezTo>
                    <a:pt x="356" y="52"/>
                    <a:pt x="326" y="11"/>
                    <a:pt x="265" y="11"/>
                  </a:cubicBezTo>
                  <a:cubicBezTo>
                    <a:pt x="224" y="1"/>
                    <a:pt x="184" y="1"/>
                    <a:pt x="1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13"/>
            <p:cNvSpPr/>
            <p:nvPr/>
          </p:nvSpPr>
          <p:spPr>
            <a:xfrm>
              <a:off x="4826273" y="506062"/>
              <a:ext cx="137466" cy="57723"/>
            </a:xfrm>
            <a:custGeom>
              <a:avLst/>
              <a:gdLst/>
              <a:ahLst/>
              <a:cxnLst/>
              <a:rect l="l" t="t" r="r" b="b"/>
              <a:pathLst>
                <a:path w="1698" h="713" fill="none" extrusionOk="0">
                  <a:moveTo>
                    <a:pt x="0" y="702"/>
                  </a:moveTo>
                  <a:cubicBezTo>
                    <a:pt x="0" y="702"/>
                    <a:pt x="508" y="712"/>
                    <a:pt x="864" y="621"/>
                  </a:cubicBezTo>
                  <a:cubicBezTo>
                    <a:pt x="1383" y="499"/>
                    <a:pt x="1698" y="92"/>
                    <a:pt x="1677" y="1"/>
                  </a:cubicBezTo>
                </a:path>
              </a:pathLst>
            </a:custGeom>
            <a:noFill/>
            <a:ln w="2550" cap="flat" cmpd="sng">
              <a:solidFill>
                <a:schemeClr val="lt2"/>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4" name="Google Shape;204;p13"/>
          <p:cNvGrpSpPr/>
          <p:nvPr/>
        </p:nvGrpSpPr>
        <p:grpSpPr>
          <a:xfrm rot="438459">
            <a:off x="10910862" y="3464901"/>
            <a:ext cx="604722" cy="1056788"/>
            <a:chOff x="4053457" y="1433586"/>
            <a:chExt cx="454655" cy="792573"/>
          </a:xfrm>
        </p:grpSpPr>
        <p:sp>
          <p:nvSpPr>
            <p:cNvPr id="205" name="Google Shape;205;p13"/>
            <p:cNvSpPr/>
            <p:nvPr/>
          </p:nvSpPr>
          <p:spPr>
            <a:xfrm>
              <a:off x="4053457" y="1512519"/>
              <a:ext cx="357265" cy="713640"/>
            </a:xfrm>
            <a:custGeom>
              <a:avLst/>
              <a:gdLst/>
              <a:ahLst/>
              <a:cxnLst/>
              <a:rect l="l" t="t" r="r" b="b"/>
              <a:pathLst>
                <a:path w="4413" h="8815" extrusionOk="0">
                  <a:moveTo>
                    <a:pt x="2542" y="1"/>
                  </a:moveTo>
                  <a:lnTo>
                    <a:pt x="2542" y="1"/>
                  </a:lnTo>
                  <a:cubicBezTo>
                    <a:pt x="2705" y="2166"/>
                    <a:pt x="2756" y="4240"/>
                    <a:pt x="2756" y="5561"/>
                  </a:cubicBezTo>
                  <a:cubicBezTo>
                    <a:pt x="2756" y="6253"/>
                    <a:pt x="2623" y="7351"/>
                    <a:pt x="2074" y="7351"/>
                  </a:cubicBezTo>
                  <a:cubicBezTo>
                    <a:pt x="1719" y="7351"/>
                    <a:pt x="1475" y="6863"/>
                    <a:pt x="1475" y="6222"/>
                  </a:cubicBezTo>
                  <a:cubicBezTo>
                    <a:pt x="1475" y="6070"/>
                    <a:pt x="1485" y="5877"/>
                    <a:pt x="1526" y="5704"/>
                  </a:cubicBezTo>
                  <a:lnTo>
                    <a:pt x="102" y="5541"/>
                  </a:lnTo>
                  <a:cubicBezTo>
                    <a:pt x="41" y="5816"/>
                    <a:pt x="1" y="6080"/>
                    <a:pt x="1" y="6354"/>
                  </a:cubicBezTo>
                  <a:cubicBezTo>
                    <a:pt x="1" y="7706"/>
                    <a:pt x="865" y="8814"/>
                    <a:pt x="2247" y="8814"/>
                  </a:cubicBezTo>
                  <a:cubicBezTo>
                    <a:pt x="3853" y="8814"/>
                    <a:pt x="4413" y="6791"/>
                    <a:pt x="4413" y="5561"/>
                  </a:cubicBezTo>
                  <a:cubicBezTo>
                    <a:pt x="4413" y="4240"/>
                    <a:pt x="4413" y="2308"/>
                    <a:pt x="4250" y="133"/>
                  </a:cubicBezTo>
                  <a:lnTo>
                    <a:pt x="25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13"/>
            <p:cNvSpPr/>
            <p:nvPr/>
          </p:nvSpPr>
          <p:spPr>
            <a:xfrm>
              <a:off x="4128100" y="1616063"/>
              <a:ext cx="127103" cy="144104"/>
            </a:xfrm>
            <a:custGeom>
              <a:avLst/>
              <a:gdLst/>
              <a:ahLst/>
              <a:cxnLst/>
              <a:rect l="l" t="t" r="r" b="b"/>
              <a:pathLst>
                <a:path w="1570" h="1780" extrusionOk="0">
                  <a:moveTo>
                    <a:pt x="1409" y="0"/>
                  </a:moveTo>
                  <a:cubicBezTo>
                    <a:pt x="1404" y="0"/>
                    <a:pt x="1400" y="1"/>
                    <a:pt x="1396" y="3"/>
                  </a:cubicBezTo>
                  <a:cubicBezTo>
                    <a:pt x="1305" y="23"/>
                    <a:pt x="1264" y="74"/>
                    <a:pt x="1244" y="165"/>
                  </a:cubicBezTo>
                  <a:cubicBezTo>
                    <a:pt x="1213" y="267"/>
                    <a:pt x="1173" y="359"/>
                    <a:pt x="1152" y="450"/>
                  </a:cubicBezTo>
                  <a:cubicBezTo>
                    <a:pt x="1102" y="613"/>
                    <a:pt x="949" y="664"/>
                    <a:pt x="807" y="735"/>
                  </a:cubicBezTo>
                  <a:cubicBezTo>
                    <a:pt x="695" y="816"/>
                    <a:pt x="644" y="908"/>
                    <a:pt x="654" y="1029"/>
                  </a:cubicBezTo>
                  <a:cubicBezTo>
                    <a:pt x="665" y="1172"/>
                    <a:pt x="746" y="1365"/>
                    <a:pt x="634" y="1477"/>
                  </a:cubicBezTo>
                  <a:cubicBezTo>
                    <a:pt x="584" y="1526"/>
                    <a:pt x="503" y="1552"/>
                    <a:pt x="423" y="1552"/>
                  </a:cubicBezTo>
                  <a:cubicBezTo>
                    <a:pt x="338" y="1552"/>
                    <a:pt x="254" y="1524"/>
                    <a:pt x="207" y="1467"/>
                  </a:cubicBezTo>
                  <a:cubicBezTo>
                    <a:pt x="190" y="1441"/>
                    <a:pt x="165" y="1431"/>
                    <a:pt x="140" y="1431"/>
                  </a:cubicBezTo>
                  <a:cubicBezTo>
                    <a:pt x="73" y="1431"/>
                    <a:pt x="0" y="1502"/>
                    <a:pt x="44" y="1568"/>
                  </a:cubicBezTo>
                  <a:cubicBezTo>
                    <a:pt x="137" y="1715"/>
                    <a:pt x="285" y="1779"/>
                    <a:pt x="437" y="1779"/>
                  </a:cubicBezTo>
                  <a:cubicBezTo>
                    <a:pt x="686" y="1779"/>
                    <a:pt x="946" y="1606"/>
                    <a:pt x="990" y="1334"/>
                  </a:cubicBezTo>
                  <a:cubicBezTo>
                    <a:pt x="1010" y="1131"/>
                    <a:pt x="858" y="1019"/>
                    <a:pt x="1102" y="887"/>
                  </a:cubicBezTo>
                  <a:cubicBezTo>
                    <a:pt x="1224" y="826"/>
                    <a:pt x="1305" y="755"/>
                    <a:pt x="1366" y="623"/>
                  </a:cubicBezTo>
                  <a:cubicBezTo>
                    <a:pt x="1457" y="481"/>
                    <a:pt x="1569" y="216"/>
                    <a:pt x="1468" y="43"/>
                  </a:cubicBezTo>
                  <a:cubicBezTo>
                    <a:pt x="1459" y="18"/>
                    <a:pt x="1430" y="0"/>
                    <a:pt x="1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13"/>
            <p:cNvSpPr/>
            <p:nvPr/>
          </p:nvSpPr>
          <p:spPr>
            <a:xfrm>
              <a:off x="4241116" y="1616387"/>
              <a:ext cx="60151" cy="196160"/>
            </a:xfrm>
            <a:custGeom>
              <a:avLst/>
              <a:gdLst/>
              <a:ahLst/>
              <a:cxnLst/>
              <a:rect l="l" t="t" r="r" b="b"/>
              <a:pathLst>
                <a:path w="743" h="2423" extrusionOk="0">
                  <a:moveTo>
                    <a:pt x="511" y="0"/>
                  </a:moveTo>
                  <a:cubicBezTo>
                    <a:pt x="453" y="0"/>
                    <a:pt x="388" y="51"/>
                    <a:pt x="407" y="121"/>
                  </a:cubicBezTo>
                  <a:cubicBezTo>
                    <a:pt x="458" y="385"/>
                    <a:pt x="438" y="578"/>
                    <a:pt x="265" y="812"/>
                  </a:cubicBezTo>
                  <a:cubicBezTo>
                    <a:pt x="204" y="883"/>
                    <a:pt x="82" y="975"/>
                    <a:pt x="61" y="1076"/>
                  </a:cubicBezTo>
                  <a:cubicBezTo>
                    <a:pt x="0" y="1330"/>
                    <a:pt x="163" y="1524"/>
                    <a:pt x="153" y="1778"/>
                  </a:cubicBezTo>
                  <a:cubicBezTo>
                    <a:pt x="135" y="1923"/>
                    <a:pt x="68" y="2422"/>
                    <a:pt x="312" y="2422"/>
                  </a:cubicBezTo>
                  <a:cubicBezTo>
                    <a:pt x="342" y="2422"/>
                    <a:pt x="377" y="2415"/>
                    <a:pt x="417" y="2398"/>
                  </a:cubicBezTo>
                  <a:cubicBezTo>
                    <a:pt x="427" y="2388"/>
                    <a:pt x="438" y="2377"/>
                    <a:pt x="427" y="2347"/>
                  </a:cubicBezTo>
                  <a:cubicBezTo>
                    <a:pt x="356" y="2184"/>
                    <a:pt x="387" y="2032"/>
                    <a:pt x="417" y="1869"/>
                  </a:cubicBezTo>
                  <a:cubicBezTo>
                    <a:pt x="438" y="1666"/>
                    <a:pt x="427" y="1503"/>
                    <a:pt x="356" y="1300"/>
                  </a:cubicBezTo>
                  <a:cubicBezTo>
                    <a:pt x="275" y="1117"/>
                    <a:pt x="610" y="822"/>
                    <a:pt x="671" y="639"/>
                  </a:cubicBezTo>
                  <a:cubicBezTo>
                    <a:pt x="743" y="466"/>
                    <a:pt x="661" y="243"/>
                    <a:pt x="590" y="60"/>
                  </a:cubicBezTo>
                  <a:cubicBezTo>
                    <a:pt x="579" y="18"/>
                    <a:pt x="546" y="0"/>
                    <a:pt x="5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13"/>
            <p:cNvSpPr/>
            <p:nvPr/>
          </p:nvSpPr>
          <p:spPr>
            <a:xfrm>
              <a:off x="4304505" y="1624644"/>
              <a:ext cx="45336" cy="197455"/>
            </a:xfrm>
            <a:custGeom>
              <a:avLst/>
              <a:gdLst/>
              <a:ahLst/>
              <a:cxnLst/>
              <a:rect l="l" t="t" r="r" b="b"/>
              <a:pathLst>
                <a:path w="560" h="2439" extrusionOk="0">
                  <a:moveTo>
                    <a:pt x="378" y="0"/>
                  </a:moveTo>
                  <a:cubicBezTo>
                    <a:pt x="325" y="0"/>
                    <a:pt x="273" y="40"/>
                    <a:pt x="285" y="110"/>
                  </a:cubicBezTo>
                  <a:cubicBezTo>
                    <a:pt x="336" y="425"/>
                    <a:pt x="193" y="608"/>
                    <a:pt x="82" y="883"/>
                  </a:cubicBezTo>
                  <a:cubicBezTo>
                    <a:pt x="0" y="1076"/>
                    <a:pt x="82" y="1289"/>
                    <a:pt x="153" y="1472"/>
                  </a:cubicBezTo>
                  <a:cubicBezTo>
                    <a:pt x="264" y="1737"/>
                    <a:pt x="41" y="1889"/>
                    <a:pt x="82" y="2143"/>
                  </a:cubicBezTo>
                  <a:cubicBezTo>
                    <a:pt x="102" y="2306"/>
                    <a:pt x="153" y="2408"/>
                    <a:pt x="315" y="2438"/>
                  </a:cubicBezTo>
                  <a:cubicBezTo>
                    <a:pt x="336" y="2438"/>
                    <a:pt x="356" y="2428"/>
                    <a:pt x="356" y="2408"/>
                  </a:cubicBezTo>
                  <a:cubicBezTo>
                    <a:pt x="407" y="2235"/>
                    <a:pt x="346" y="2072"/>
                    <a:pt x="437" y="1879"/>
                  </a:cubicBezTo>
                  <a:cubicBezTo>
                    <a:pt x="519" y="1727"/>
                    <a:pt x="539" y="1594"/>
                    <a:pt x="458" y="1422"/>
                  </a:cubicBezTo>
                  <a:cubicBezTo>
                    <a:pt x="407" y="1279"/>
                    <a:pt x="346" y="1208"/>
                    <a:pt x="336" y="1035"/>
                  </a:cubicBezTo>
                  <a:cubicBezTo>
                    <a:pt x="336" y="903"/>
                    <a:pt x="458" y="720"/>
                    <a:pt x="498" y="608"/>
                  </a:cubicBezTo>
                  <a:cubicBezTo>
                    <a:pt x="559" y="415"/>
                    <a:pt x="539" y="273"/>
                    <a:pt x="468" y="70"/>
                  </a:cubicBezTo>
                  <a:cubicBezTo>
                    <a:pt x="455" y="22"/>
                    <a:pt x="416" y="0"/>
                    <a:pt x="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13"/>
            <p:cNvSpPr/>
            <p:nvPr/>
          </p:nvSpPr>
          <p:spPr>
            <a:xfrm>
              <a:off x="4365385" y="1632497"/>
              <a:ext cx="89782" cy="169525"/>
            </a:xfrm>
            <a:custGeom>
              <a:avLst/>
              <a:gdLst/>
              <a:ahLst/>
              <a:cxnLst/>
              <a:rect l="l" t="t" r="r" b="b"/>
              <a:pathLst>
                <a:path w="1109" h="2094" extrusionOk="0">
                  <a:moveTo>
                    <a:pt x="150" y="0"/>
                  </a:moveTo>
                  <a:cubicBezTo>
                    <a:pt x="106" y="0"/>
                    <a:pt x="61" y="31"/>
                    <a:pt x="51" y="95"/>
                  </a:cubicBezTo>
                  <a:cubicBezTo>
                    <a:pt x="0" y="349"/>
                    <a:pt x="11" y="603"/>
                    <a:pt x="153" y="826"/>
                  </a:cubicBezTo>
                  <a:cubicBezTo>
                    <a:pt x="214" y="928"/>
                    <a:pt x="326" y="1030"/>
                    <a:pt x="316" y="1162"/>
                  </a:cubicBezTo>
                  <a:cubicBezTo>
                    <a:pt x="305" y="1294"/>
                    <a:pt x="305" y="1436"/>
                    <a:pt x="316" y="1579"/>
                  </a:cubicBezTo>
                  <a:cubicBezTo>
                    <a:pt x="344" y="1804"/>
                    <a:pt x="631" y="2094"/>
                    <a:pt x="862" y="2094"/>
                  </a:cubicBezTo>
                  <a:cubicBezTo>
                    <a:pt x="964" y="2094"/>
                    <a:pt x="1056" y="2037"/>
                    <a:pt x="1108" y="1894"/>
                  </a:cubicBezTo>
                  <a:cubicBezTo>
                    <a:pt x="1108" y="1853"/>
                    <a:pt x="1078" y="1823"/>
                    <a:pt x="1037" y="1823"/>
                  </a:cubicBezTo>
                  <a:cubicBezTo>
                    <a:pt x="824" y="1782"/>
                    <a:pt x="661" y="1782"/>
                    <a:pt x="600" y="1528"/>
                  </a:cubicBezTo>
                  <a:cubicBezTo>
                    <a:pt x="560" y="1375"/>
                    <a:pt x="631" y="1213"/>
                    <a:pt x="600" y="1060"/>
                  </a:cubicBezTo>
                  <a:cubicBezTo>
                    <a:pt x="570" y="938"/>
                    <a:pt x="509" y="877"/>
                    <a:pt x="448" y="776"/>
                  </a:cubicBezTo>
                  <a:cubicBezTo>
                    <a:pt x="295" y="562"/>
                    <a:pt x="244" y="359"/>
                    <a:pt x="244" y="105"/>
                  </a:cubicBezTo>
                  <a:cubicBezTo>
                    <a:pt x="244" y="36"/>
                    <a:pt x="198" y="0"/>
                    <a:pt x="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13"/>
            <p:cNvSpPr/>
            <p:nvPr/>
          </p:nvSpPr>
          <p:spPr>
            <a:xfrm>
              <a:off x="4406187" y="1642941"/>
              <a:ext cx="101925" cy="110426"/>
            </a:xfrm>
            <a:custGeom>
              <a:avLst/>
              <a:gdLst/>
              <a:ahLst/>
              <a:cxnLst/>
              <a:rect l="l" t="t" r="r" b="b"/>
              <a:pathLst>
                <a:path w="1259" h="1364" extrusionOk="0">
                  <a:moveTo>
                    <a:pt x="104" y="1"/>
                  </a:moveTo>
                  <a:cubicBezTo>
                    <a:pt x="54" y="1"/>
                    <a:pt x="0" y="70"/>
                    <a:pt x="15" y="128"/>
                  </a:cubicBezTo>
                  <a:cubicBezTo>
                    <a:pt x="96" y="332"/>
                    <a:pt x="127" y="545"/>
                    <a:pt x="269" y="718"/>
                  </a:cubicBezTo>
                  <a:cubicBezTo>
                    <a:pt x="360" y="830"/>
                    <a:pt x="452" y="891"/>
                    <a:pt x="482" y="1033"/>
                  </a:cubicBezTo>
                  <a:cubicBezTo>
                    <a:pt x="513" y="1104"/>
                    <a:pt x="513" y="1165"/>
                    <a:pt x="554" y="1246"/>
                  </a:cubicBezTo>
                  <a:cubicBezTo>
                    <a:pt x="625" y="1328"/>
                    <a:pt x="724" y="1363"/>
                    <a:pt x="824" y="1363"/>
                  </a:cubicBezTo>
                  <a:cubicBezTo>
                    <a:pt x="1038" y="1363"/>
                    <a:pt x="1259" y="1203"/>
                    <a:pt x="1245" y="982"/>
                  </a:cubicBezTo>
                  <a:cubicBezTo>
                    <a:pt x="1245" y="952"/>
                    <a:pt x="1235" y="911"/>
                    <a:pt x="1194" y="911"/>
                  </a:cubicBezTo>
                  <a:cubicBezTo>
                    <a:pt x="1186" y="910"/>
                    <a:pt x="1178" y="910"/>
                    <a:pt x="1170" y="910"/>
                  </a:cubicBezTo>
                  <a:cubicBezTo>
                    <a:pt x="1074" y="910"/>
                    <a:pt x="1025" y="966"/>
                    <a:pt x="940" y="1013"/>
                  </a:cubicBezTo>
                  <a:cubicBezTo>
                    <a:pt x="910" y="1029"/>
                    <a:pt x="885" y="1036"/>
                    <a:pt x="863" y="1036"/>
                  </a:cubicBezTo>
                  <a:cubicBezTo>
                    <a:pt x="749" y="1036"/>
                    <a:pt x="727" y="842"/>
                    <a:pt x="676" y="748"/>
                  </a:cubicBezTo>
                  <a:cubicBezTo>
                    <a:pt x="625" y="647"/>
                    <a:pt x="503" y="606"/>
                    <a:pt x="421" y="525"/>
                  </a:cubicBezTo>
                  <a:cubicBezTo>
                    <a:pt x="310" y="393"/>
                    <a:pt x="259" y="189"/>
                    <a:pt x="157" y="37"/>
                  </a:cubicBezTo>
                  <a:cubicBezTo>
                    <a:pt x="143" y="11"/>
                    <a:pt x="124" y="1"/>
                    <a:pt x="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13"/>
            <p:cNvSpPr/>
            <p:nvPr/>
          </p:nvSpPr>
          <p:spPr>
            <a:xfrm>
              <a:off x="4147286" y="1433586"/>
              <a:ext cx="345769" cy="243115"/>
            </a:xfrm>
            <a:custGeom>
              <a:avLst/>
              <a:gdLst/>
              <a:ahLst/>
              <a:cxnLst/>
              <a:rect l="l" t="t" r="r" b="b"/>
              <a:pathLst>
                <a:path w="4271" h="3003" extrusionOk="0">
                  <a:moveTo>
                    <a:pt x="2479" y="0"/>
                  </a:moveTo>
                  <a:cubicBezTo>
                    <a:pt x="2067" y="0"/>
                    <a:pt x="1593" y="187"/>
                    <a:pt x="1444" y="427"/>
                  </a:cubicBezTo>
                  <a:cubicBezTo>
                    <a:pt x="1281" y="722"/>
                    <a:pt x="976" y="1047"/>
                    <a:pt x="682" y="1240"/>
                  </a:cubicBezTo>
                  <a:cubicBezTo>
                    <a:pt x="1" y="1708"/>
                    <a:pt x="1" y="2267"/>
                    <a:pt x="580" y="2552"/>
                  </a:cubicBezTo>
                  <a:cubicBezTo>
                    <a:pt x="1170" y="2826"/>
                    <a:pt x="1851" y="2684"/>
                    <a:pt x="2461" y="2826"/>
                  </a:cubicBezTo>
                  <a:cubicBezTo>
                    <a:pt x="2804" y="2906"/>
                    <a:pt x="3147" y="3002"/>
                    <a:pt x="3450" y="3002"/>
                  </a:cubicBezTo>
                  <a:cubicBezTo>
                    <a:pt x="3686" y="3002"/>
                    <a:pt x="3898" y="2944"/>
                    <a:pt x="4067" y="2775"/>
                  </a:cubicBezTo>
                  <a:cubicBezTo>
                    <a:pt x="4270" y="2572"/>
                    <a:pt x="4260" y="2247"/>
                    <a:pt x="4168" y="1911"/>
                  </a:cubicBezTo>
                  <a:cubicBezTo>
                    <a:pt x="4087" y="1627"/>
                    <a:pt x="3782" y="1616"/>
                    <a:pt x="3711" y="1067"/>
                  </a:cubicBezTo>
                  <a:cubicBezTo>
                    <a:pt x="3630" y="539"/>
                    <a:pt x="3193" y="142"/>
                    <a:pt x="2745" y="31"/>
                  </a:cubicBezTo>
                  <a:cubicBezTo>
                    <a:pt x="2663" y="10"/>
                    <a:pt x="2572" y="0"/>
                    <a:pt x="2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13"/>
            <p:cNvSpPr/>
            <p:nvPr/>
          </p:nvSpPr>
          <p:spPr>
            <a:xfrm>
              <a:off x="4261679" y="1530491"/>
              <a:ext cx="60151" cy="53918"/>
            </a:xfrm>
            <a:custGeom>
              <a:avLst/>
              <a:gdLst/>
              <a:ahLst/>
              <a:cxnLst/>
              <a:rect l="l" t="t" r="r" b="b"/>
              <a:pathLst>
                <a:path w="743" h="666" extrusionOk="0">
                  <a:moveTo>
                    <a:pt x="358" y="1"/>
                  </a:moveTo>
                  <a:cubicBezTo>
                    <a:pt x="298" y="1"/>
                    <a:pt x="238" y="17"/>
                    <a:pt x="184" y="53"/>
                  </a:cubicBezTo>
                  <a:cubicBezTo>
                    <a:pt x="31" y="155"/>
                    <a:pt x="1" y="358"/>
                    <a:pt x="82" y="511"/>
                  </a:cubicBezTo>
                  <a:cubicBezTo>
                    <a:pt x="148" y="609"/>
                    <a:pt x="256" y="665"/>
                    <a:pt x="365" y="665"/>
                  </a:cubicBezTo>
                  <a:cubicBezTo>
                    <a:pt x="425" y="665"/>
                    <a:pt x="485" y="649"/>
                    <a:pt x="539" y="613"/>
                  </a:cubicBezTo>
                  <a:cubicBezTo>
                    <a:pt x="692" y="511"/>
                    <a:pt x="743" y="308"/>
                    <a:pt x="641" y="155"/>
                  </a:cubicBezTo>
                  <a:cubicBezTo>
                    <a:pt x="575" y="57"/>
                    <a:pt x="467"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13"/>
            <p:cNvSpPr/>
            <p:nvPr/>
          </p:nvSpPr>
          <p:spPr>
            <a:xfrm>
              <a:off x="4273175" y="1539720"/>
              <a:ext cx="24773" cy="24773"/>
            </a:xfrm>
            <a:custGeom>
              <a:avLst/>
              <a:gdLst/>
              <a:ahLst/>
              <a:cxnLst/>
              <a:rect l="l" t="t" r="r" b="b"/>
              <a:pathLst>
                <a:path w="306" h="306" extrusionOk="0">
                  <a:moveTo>
                    <a:pt x="153" y="0"/>
                  </a:moveTo>
                  <a:cubicBezTo>
                    <a:pt x="72" y="0"/>
                    <a:pt x="1" y="72"/>
                    <a:pt x="1" y="153"/>
                  </a:cubicBezTo>
                  <a:cubicBezTo>
                    <a:pt x="1" y="244"/>
                    <a:pt x="72" y="305"/>
                    <a:pt x="153" y="305"/>
                  </a:cubicBezTo>
                  <a:cubicBezTo>
                    <a:pt x="245" y="305"/>
                    <a:pt x="306" y="244"/>
                    <a:pt x="306" y="153"/>
                  </a:cubicBezTo>
                  <a:cubicBezTo>
                    <a:pt x="306" y="72"/>
                    <a:pt x="245"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13"/>
            <p:cNvSpPr/>
            <p:nvPr/>
          </p:nvSpPr>
          <p:spPr>
            <a:xfrm>
              <a:off x="4357127" y="1545468"/>
              <a:ext cx="53594" cy="53594"/>
            </a:xfrm>
            <a:custGeom>
              <a:avLst/>
              <a:gdLst/>
              <a:ahLst/>
              <a:cxnLst/>
              <a:rect l="l" t="t" r="r" b="b"/>
              <a:pathLst>
                <a:path w="662" h="662" extrusionOk="0">
                  <a:moveTo>
                    <a:pt x="326" y="1"/>
                  </a:moveTo>
                  <a:cubicBezTo>
                    <a:pt x="143" y="1"/>
                    <a:pt x="1" y="143"/>
                    <a:pt x="1" y="326"/>
                  </a:cubicBezTo>
                  <a:cubicBezTo>
                    <a:pt x="1" y="509"/>
                    <a:pt x="143" y="661"/>
                    <a:pt x="326" y="661"/>
                  </a:cubicBezTo>
                  <a:cubicBezTo>
                    <a:pt x="509" y="661"/>
                    <a:pt x="662" y="509"/>
                    <a:pt x="662" y="326"/>
                  </a:cubicBezTo>
                  <a:cubicBezTo>
                    <a:pt x="662" y="143"/>
                    <a:pt x="509"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13"/>
            <p:cNvSpPr/>
            <p:nvPr/>
          </p:nvSpPr>
          <p:spPr>
            <a:xfrm>
              <a:off x="4365385" y="1553645"/>
              <a:ext cx="28092" cy="24368"/>
            </a:xfrm>
            <a:custGeom>
              <a:avLst/>
              <a:gdLst/>
              <a:ahLst/>
              <a:cxnLst/>
              <a:rect l="l" t="t" r="r" b="b"/>
              <a:pathLst>
                <a:path w="347" h="301" extrusionOk="0">
                  <a:moveTo>
                    <a:pt x="169" y="1"/>
                  </a:moveTo>
                  <a:cubicBezTo>
                    <a:pt x="143" y="1"/>
                    <a:pt x="116" y="8"/>
                    <a:pt x="92" y="22"/>
                  </a:cubicBezTo>
                  <a:cubicBezTo>
                    <a:pt x="11" y="62"/>
                    <a:pt x="0" y="164"/>
                    <a:pt x="41" y="225"/>
                  </a:cubicBezTo>
                  <a:cubicBezTo>
                    <a:pt x="61" y="272"/>
                    <a:pt x="108" y="301"/>
                    <a:pt x="160" y="301"/>
                  </a:cubicBezTo>
                  <a:cubicBezTo>
                    <a:pt x="188" y="301"/>
                    <a:pt x="217" y="293"/>
                    <a:pt x="244" y="276"/>
                  </a:cubicBezTo>
                  <a:cubicBezTo>
                    <a:pt x="316" y="235"/>
                    <a:pt x="346" y="144"/>
                    <a:pt x="295" y="72"/>
                  </a:cubicBezTo>
                  <a:cubicBezTo>
                    <a:pt x="269" y="26"/>
                    <a:pt x="220"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13"/>
            <p:cNvSpPr/>
            <p:nvPr/>
          </p:nvSpPr>
          <p:spPr>
            <a:xfrm>
              <a:off x="4387567" y="1499404"/>
              <a:ext cx="19835" cy="25583"/>
            </a:xfrm>
            <a:custGeom>
              <a:avLst/>
              <a:gdLst/>
              <a:ahLst/>
              <a:cxnLst/>
              <a:rect l="l" t="t" r="r" b="b"/>
              <a:pathLst>
                <a:path w="245" h="316" extrusionOk="0">
                  <a:moveTo>
                    <a:pt x="123" y="0"/>
                  </a:moveTo>
                  <a:cubicBezTo>
                    <a:pt x="52" y="0"/>
                    <a:pt x="1" y="51"/>
                    <a:pt x="1" y="122"/>
                  </a:cubicBezTo>
                  <a:cubicBezTo>
                    <a:pt x="1" y="163"/>
                    <a:pt x="21" y="193"/>
                    <a:pt x="21" y="234"/>
                  </a:cubicBezTo>
                  <a:cubicBezTo>
                    <a:pt x="29" y="281"/>
                    <a:pt x="73" y="316"/>
                    <a:pt x="120" y="316"/>
                  </a:cubicBezTo>
                  <a:cubicBezTo>
                    <a:pt x="134" y="316"/>
                    <a:pt x="149" y="312"/>
                    <a:pt x="164" y="305"/>
                  </a:cubicBezTo>
                  <a:lnTo>
                    <a:pt x="184" y="295"/>
                  </a:lnTo>
                  <a:lnTo>
                    <a:pt x="194" y="285"/>
                  </a:lnTo>
                  <a:cubicBezTo>
                    <a:pt x="204" y="275"/>
                    <a:pt x="204" y="265"/>
                    <a:pt x="204" y="244"/>
                  </a:cubicBezTo>
                  <a:cubicBezTo>
                    <a:pt x="245" y="193"/>
                    <a:pt x="235" y="163"/>
                    <a:pt x="235" y="122"/>
                  </a:cubicBezTo>
                  <a:cubicBezTo>
                    <a:pt x="235" y="51"/>
                    <a:pt x="184" y="0"/>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13"/>
            <p:cNvSpPr/>
            <p:nvPr/>
          </p:nvSpPr>
          <p:spPr>
            <a:xfrm>
              <a:off x="4403273" y="1482079"/>
              <a:ext cx="21454" cy="20482"/>
            </a:xfrm>
            <a:custGeom>
              <a:avLst/>
              <a:gdLst/>
              <a:ahLst/>
              <a:cxnLst/>
              <a:rect l="l" t="t" r="r" b="b"/>
              <a:pathLst>
                <a:path w="265" h="253" extrusionOk="0">
                  <a:moveTo>
                    <a:pt x="112" y="1"/>
                  </a:moveTo>
                  <a:cubicBezTo>
                    <a:pt x="86" y="1"/>
                    <a:pt x="61" y="11"/>
                    <a:pt x="41" y="31"/>
                  </a:cubicBezTo>
                  <a:cubicBezTo>
                    <a:pt x="0" y="72"/>
                    <a:pt x="0" y="133"/>
                    <a:pt x="41" y="174"/>
                  </a:cubicBezTo>
                  <a:cubicBezTo>
                    <a:pt x="51" y="184"/>
                    <a:pt x="81" y="194"/>
                    <a:pt x="92" y="204"/>
                  </a:cubicBezTo>
                  <a:cubicBezTo>
                    <a:pt x="102" y="224"/>
                    <a:pt x="132" y="235"/>
                    <a:pt x="153" y="245"/>
                  </a:cubicBezTo>
                  <a:cubicBezTo>
                    <a:pt x="161" y="250"/>
                    <a:pt x="169" y="252"/>
                    <a:pt x="178" y="252"/>
                  </a:cubicBezTo>
                  <a:cubicBezTo>
                    <a:pt x="219" y="252"/>
                    <a:pt x="256" y="196"/>
                    <a:pt x="264" y="153"/>
                  </a:cubicBezTo>
                  <a:cubicBezTo>
                    <a:pt x="254" y="123"/>
                    <a:pt x="244" y="82"/>
                    <a:pt x="203" y="52"/>
                  </a:cubicBezTo>
                  <a:cubicBezTo>
                    <a:pt x="193" y="41"/>
                    <a:pt x="183" y="41"/>
                    <a:pt x="183" y="31"/>
                  </a:cubicBezTo>
                  <a:cubicBezTo>
                    <a:pt x="163" y="11"/>
                    <a:pt x="137" y="1"/>
                    <a:pt x="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13"/>
            <p:cNvSpPr/>
            <p:nvPr/>
          </p:nvSpPr>
          <p:spPr>
            <a:xfrm>
              <a:off x="4417116" y="1522396"/>
              <a:ext cx="22425" cy="18215"/>
            </a:xfrm>
            <a:custGeom>
              <a:avLst/>
              <a:gdLst/>
              <a:ahLst/>
              <a:cxnLst/>
              <a:rect l="l" t="t" r="r" b="b"/>
              <a:pathLst>
                <a:path w="277" h="225" extrusionOk="0">
                  <a:moveTo>
                    <a:pt x="126" y="0"/>
                  </a:moveTo>
                  <a:cubicBezTo>
                    <a:pt x="55" y="0"/>
                    <a:pt x="1" y="68"/>
                    <a:pt x="43" y="143"/>
                  </a:cubicBezTo>
                  <a:cubicBezTo>
                    <a:pt x="63" y="164"/>
                    <a:pt x="73" y="184"/>
                    <a:pt x="83" y="194"/>
                  </a:cubicBezTo>
                  <a:lnTo>
                    <a:pt x="93" y="204"/>
                  </a:lnTo>
                  <a:cubicBezTo>
                    <a:pt x="114" y="214"/>
                    <a:pt x="124" y="225"/>
                    <a:pt x="144" y="225"/>
                  </a:cubicBezTo>
                  <a:cubicBezTo>
                    <a:pt x="175" y="225"/>
                    <a:pt x="215" y="225"/>
                    <a:pt x="225" y="204"/>
                  </a:cubicBezTo>
                  <a:cubicBezTo>
                    <a:pt x="276" y="153"/>
                    <a:pt x="236" y="52"/>
                    <a:pt x="175" y="11"/>
                  </a:cubicBezTo>
                  <a:cubicBezTo>
                    <a:pt x="158" y="4"/>
                    <a:pt x="141"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13"/>
            <p:cNvSpPr/>
            <p:nvPr/>
          </p:nvSpPr>
          <p:spPr>
            <a:xfrm>
              <a:off x="4433712" y="1568541"/>
              <a:ext cx="17325" cy="19430"/>
            </a:xfrm>
            <a:custGeom>
              <a:avLst/>
              <a:gdLst/>
              <a:ahLst/>
              <a:cxnLst/>
              <a:rect l="l" t="t" r="r" b="b"/>
              <a:pathLst>
                <a:path w="214" h="240" extrusionOk="0">
                  <a:moveTo>
                    <a:pt x="102" y="0"/>
                  </a:moveTo>
                  <a:cubicBezTo>
                    <a:pt x="41" y="0"/>
                    <a:pt x="0" y="71"/>
                    <a:pt x="20" y="132"/>
                  </a:cubicBezTo>
                  <a:cubicBezTo>
                    <a:pt x="31" y="173"/>
                    <a:pt x="61" y="214"/>
                    <a:pt x="92" y="234"/>
                  </a:cubicBezTo>
                  <a:cubicBezTo>
                    <a:pt x="105" y="237"/>
                    <a:pt x="119" y="240"/>
                    <a:pt x="132" y="240"/>
                  </a:cubicBezTo>
                  <a:cubicBezTo>
                    <a:pt x="157" y="240"/>
                    <a:pt x="180" y="231"/>
                    <a:pt x="193" y="204"/>
                  </a:cubicBezTo>
                  <a:cubicBezTo>
                    <a:pt x="214" y="193"/>
                    <a:pt x="214" y="173"/>
                    <a:pt x="214" y="153"/>
                  </a:cubicBezTo>
                  <a:lnTo>
                    <a:pt x="214" y="102"/>
                  </a:lnTo>
                  <a:cubicBezTo>
                    <a:pt x="214" y="41"/>
                    <a:pt x="163"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13"/>
            <p:cNvSpPr/>
            <p:nvPr/>
          </p:nvSpPr>
          <p:spPr>
            <a:xfrm>
              <a:off x="4456704" y="1575099"/>
              <a:ext cx="16596" cy="21292"/>
            </a:xfrm>
            <a:custGeom>
              <a:avLst/>
              <a:gdLst/>
              <a:ahLst/>
              <a:cxnLst/>
              <a:rect l="l" t="t" r="r" b="b"/>
              <a:pathLst>
                <a:path w="205" h="263" extrusionOk="0">
                  <a:moveTo>
                    <a:pt x="102" y="1"/>
                  </a:moveTo>
                  <a:cubicBezTo>
                    <a:pt x="57" y="1"/>
                    <a:pt x="11" y="31"/>
                    <a:pt x="11" y="92"/>
                  </a:cubicBezTo>
                  <a:cubicBezTo>
                    <a:pt x="11" y="153"/>
                    <a:pt x="1" y="214"/>
                    <a:pt x="62" y="255"/>
                  </a:cubicBezTo>
                  <a:cubicBezTo>
                    <a:pt x="77" y="260"/>
                    <a:pt x="90" y="262"/>
                    <a:pt x="102" y="262"/>
                  </a:cubicBezTo>
                  <a:cubicBezTo>
                    <a:pt x="115" y="262"/>
                    <a:pt x="128" y="260"/>
                    <a:pt x="143" y="255"/>
                  </a:cubicBezTo>
                  <a:cubicBezTo>
                    <a:pt x="204" y="214"/>
                    <a:pt x="194" y="153"/>
                    <a:pt x="194" y="92"/>
                  </a:cubicBezTo>
                  <a:cubicBezTo>
                    <a:pt x="194" y="31"/>
                    <a:pt x="148" y="1"/>
                    <a:pt x="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13"/>
            <p:cNvSpPr/>
            <p:nvPr/>
          </p:nvSpPr>
          <p:spPr>
            <a:xfrm>
              <a:off x="4446827" y="1605538"/>
              <a:ext cx="18215" cy="14896"/>
            </a:xfrm>
            <a:custGeom>
              <a:avLst/>
              <a:gdLst/>
              <a:ahLst/>
              <a:cxnLst/>
              <a:rect l="l" t="t" r="r" b="b"/>
              <a:pathLst>
                <a:path w="225" h="184" extrusionOk="0">
                  <a:moveTo>
                    <a:pt x="113" y="1"/>
                  </a:moveTo>
                  <a:cubicBezTo>
                    <a:pt x="1" y="1"/>
                    <a:pt x="1" y="184"/>
                    <a:pt x="113" y="184"/>
                  </a:cubicBezTo>
                  <a:cubicBezTo>
                    <a:pt x="224" y="184"/>
                    <a:pt x="224" y="1"/>
                    <a:pt x="1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2" name="Google Shape;222;p13"/>
          <p:cNvGrpSpPr/>
          <p:nvPr/>
        </p:nvGrpSpPr>
        <p:grpSpPr>
          <a:xfrm rot="517608">
            <a:off x="5924214" y="5617146"/>
            <a:ext cx="652527" cy="1030868"/>
            <a:chOff x="5621190" y="3690261"/>
            <a:chExt cx="490602" cy="773140"/>
          </a:xfrm>
        </p:grpSpPr>
        <p:sp>
          <p:nvSpPr>
            <p:cNvPr id="223" name="Google Shape;223;p13"/>
            <p:cNvSpPr/>
            <p:nvPr/>
          </p:nvSpPr>
          <p:spPr>
            <a:xfrm>
              <a:off x="5630257" y="4136172"/>
              <a:ext cx="148233" cy="97878"/>
            </a:xfrm>
            <a:custGeom>
              <a:avLst/>
              <a:gdLst/>
              <a:ahLst/>
              <a:cxnLst/>
              <a:rect l="l" t="t" r="r" b="b"/>
              <a:pathLst>
                <a:path w="1831" h="1209" extrusionOk="0">
                  <a:moveTo>
                    <a:pt x="1170" y="0"/>
                  </a:moveTo>
                  <a:cubicBezTo>
                    <a:pt x="1170" y="0"/>
                    <a:pt x="1" y="702"/>
                    <a:pt x="123" y="1068"/>
                  </a:cubicBezTo>
                  <a:cubicBezTo>
                    <a:pt x="152" y="1167"/>
                    <a:pt x="255" y="1208"/>
                    <a:pt x="395" y="1208"/>
                  </a:cubicBezTo>
                  <a:cubicBezTo>
                    <a:pt x="782" y="1208"/>
                    <a:pt x="1450" y="892"/>
                    <a:pt x="1607" y="630"/>
                  </a:cubicBezTo>
                  <a:cubicBezTo>
                    <a:pt x="1830" y="275"/>
                    <a:pt x="1170" y="0"/>
                    <a:pt x="11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13"/>
            <p:cNvSpPr/>
            <p:nvPr/>
          </p:nvSpPr>
          <p:spPr>
            <a:xfrm>
              <a:off x="5908426" y="4136172"/>
              <a:ext cx="148233" cy="97878"/>
            </a:xfrm>
            <a:custGeom>
              <a:avLst/>
              <a:gdLst/>
              <a:ahLst/>
              <a:cxnLst/>
              <a:rect l="l" t="t" r="r" b="b"/>
              <a:pathLst>
                <a:path w="1831" h="1209" extrusionOk="0">
                  <a:moveTo>
                    <a:pt x="661" y="0"/>
                  </a:moveTo>
                  <a:cubicBezTo>
                    <a:pt x="661" y="0"/>
                    <a:pt x="1" y="275"/>
                    <a:pt x="224" y="630"/>
                  </a:cubicBezTo>
                  <a:cubicBezTo>
                    <a:pt x="389" y="892"/>
                    <a:pt x="1053" y="1208"/>
                    <a:pt x="1442" y="1208"/>
                  </a:cubicBezTo>
                  <a:cubicBezTo>
                    <a:pt x="1582" y="1208"/>
                    <a:pt x="1686" y="1167"/>
                    <a:pt x="1719" y="1068"/>
                  </a:cubicBezTo>
                  <a:cubicBezTo>
                    <a:pt x="1830" y="702"/>
                    <a:pt x="661" y="0"/>
                    <a:pt x="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13"/>
            <p:cNvSpPr/>
            <p:nvPr/>
          </p:nvSpPr>
          <p:spPr>
            <a:xfrm>
              <a:off x="5621190" y="3690261"/>
              <a:ext cx="490602" cy="757843"/>
            </a:xfrm>
            <a:custGeom>
              <a:avLst/>
              <a:gdLst/>
              <a:ahLst/>
              <a:cxnLst/>
              <a:rect l="l" t="t" r="r" b="b"/>
              <a:pathLst>
                <a:path w="6060" h="9361" extrusionOk="0">
                  <a:moveTo>
                    <a:pt x="5628" y="1"/>
                  </a:moveTo>
                  <a:cubicBezTo>
                    <a:pt x="5282" y="1"/>
                    <a:pt x="4817" y="77"/>
                    <a:pt x="4585" y="446"/>
                  </a:cubicBezTo>
                  <a:cubicBezTo>
                    <a:pt x="4463" y="639"/>
                    <a:pt x="4413" y="1971"/>
                    <a:pt x="4077" y="2967"/>
                  </a:cubicBezTo>
                  <a:cubicBezTo>
                    <a:pt x="3752" y="3973"/>
                    <a:pt x="3122" y="4644"/>
                    <a:pt x="2715" y="4644"/>
                  </a:cubicBezTo>
                  <a:cubicBezTo>
                    <a:pt x="2258" y="4644"/>
                    <a:pt x="1871" y="3912"/>
                    <a:pt x="1668" y="3099"/>
                  </a:cubicBezTo>
                  <a:cubicBezTo>
                    <a:pt x="1516" y="2438"/>
                    <a:pt x="1536" y="1727"/>
                    <a:pt x="1363" y="1340"/>
                  </a:cubicBezTo>
                  <a:cubicBezTo>
                    <a:pt x="1001" y="551"/>
                    <a:pt x="163" y="517"/>
                    <a:pt x="21" y="517"/>
                  </a:cubicBezTo>
                  <a:cubicBezTo>
                    <a:pt x="8" y="517"/>
                    <a:pt x="1" y="517"/>
                    <a:pt x="1" y="517"/>
                  </a:cubicBezTo>
                  <a:cubicBezTo>
                    <a:pt x="92" y="1269"/>
                    <a:pt x="174" y="2347"/>
                    <a:pt x="580" y="3475"/>
                  </a:cubicBezTo>
                  <a:cubicBezTo>
                    <a:pt x="804" y="4085"/>
                    <a:pt x="1221" y="4644"/>
                    <a:pt x="1546" y="5346"/>
                  </a:cubicBezTo>
                  <a:lnTo>
                    <a:pt x="1434" y="6931"/>
                  </a:lnTo>
                  <a:cubicBezTo>
                    <a:pt x="1587" y="8222"/>
                    <a:pt x="2024" y="9361"/>
                    <a:pt x="2024" y="9361"/>
                  </a:cubicBezTo>
                  <a:lnTo>
                    <a:pt x="3681" y="9341"/>
                  </a:lnTo>
                  <a:cubicBezTo>
                    <a:pt x="3681" y="9341"/>
                    <a:pt x="3965" y="8202"/>
                    <a:pt x="4037" y="7470"/>
                  </a:cubicBezTo>
                  <a:cubicBezTo>
                    <a:pt x="4118" y="6728"/>
                    <a:pt x="3711" y="6250"/>
                    <a:pt x="3721" y="5661"/>
                  </a:cubicBezTo>
                  <a:cubicBezTo>
                    <a:pt x="4240" y="4573"/>
                    <a:pt x="4880" y="4055"/>
                    <a:pt x="5287" y="3048"/>
                  </a:cubicBezTo>
                  <a:cubicBezTo>
                    <a:pt x="5633" y="2194"/>
                    <a:pt x="5765" y="852"/>
                    <a:pt x="6059" y="39"/>
                  </a:cubicBezTo>
                  <a:cubicBezTo>
                    <a:pt x="6059" y="39"/>
                    <a:pt x="5874" y="1"/>
                    <a:pt x="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13"/>
            <p:cNvSpPr/>
            <p:nvPr/>
          </p:nvSpPr>
          <p:spPr>
            <a:xfrm>
              <a:off x="5745135" y="4329173"/>
              <a:ext cx="224252" cy="134228"/>
            </a:xfrm>
            <a:custGeom>
              <a:avLst/>
              <a:gdLst/>
              <a:ahLst/>
              <a:cxnLst/>
              <a:rect l="l" t="t" r="r" b="b"/>
              <a:pathLst>
                <a:path w="2770" h="1658" extrusionOk="0">
                  <a:moveTo>
                    <a:pt x="1713" y="0"/>
                  </a:moveTo>
                  <a:cubicBezTo>
                    <a:pt x="986" y="0"/>
                    <a:pt x="0" y="90"/>
                    <a:pt x="35" y="351"/>
                  </a:cubicBezTo>
                  <a:cubicBezTo>
                    <a:pt x="35" y="351"/>
                    <a:pt x="76" y="1428"/>
                    <a:pt x="808" y="1601"/>
                  </a:cubicBezTo>
                  <a:cubicBezTo>
                    <a:pt x="983" y="1639"/>
                    <a:pt x="1158" y="1657"/>
                    <a:pt x="1325" y="1657"/>
                  </a:cubicBezTo>
                  <a:cubicBezTo>
                    <a:pt x="1865" y="1657"/>
                    <a:pt x="2325" y="1469"/>
                    <a:pt x="2465" y="1174"/>
                  </a:cubicBezTo>
                  <a:cubicBezTo>
                    <a:pt x="2638" y="788"/>
                    <a:pt x="2770" y="137"/>
                    <a:pt x="2414" y="46"/>
                  </a:cubicBezTo>
                  <a:cubicBezTo>
                    <a:pt x="2305" y="18"/>
                    <a:pt x="2034" y="0"/>
                    <a:pt x="17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13"/>
            <p:cNvSpPr/>
            <p:nvPr/>
          </p:nvSpPr>
          <p:spPr>
            <a:xfrm>
              <a:off x="5759465" y="4226682"/>
              <a:ext cx="67600" cy="68409"/>
            </a:xfrm>
            <a:custGeom>
              <a:avLst/>
              <a:gdLst/>
              <a:ahLst/>
              <a:cxnLst/>
              <a:rect l="l" t="t" r="r" b="b"/>
              <a:pathLst>
                <a:path w="835" h="845" extrusionOk="0">
                  <a:moveTo>
                    <a:pt x="417" y="0"/>
                  </a:moveTo>
                  <a:cubicBezTo>
                    <a:pt x="184" y="0"/>
                    <a:pt x="1" y="193"/>
                    <a:pt x="1" y="427"/>
                  </a:cubicBezTo>
                  <a:cubicBezTo>
                    <a:pt x="1" y="651"/>
                    <a:pt x="184" y="844"/>
                    <a:pt x="417" y="844"/>
                  </a:cubicBezTo>
                  <a:cubicBezTo>
                    <a:pt x="651" y="844"/>
                    <a:pt x="834" y="651"/>
                    <a:pt x="834" y="427"/>
                  </a:cubicBezTo>
                  <a:cubicBezTo>
                    <a:pt x="834" y="193"/>
                    <a:pt x="651" y="0"/>
                    <a:pt x="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13"/>
            <p:cNvSpPr/>
            <p:nvPr/>
          </p:nvSpPr>
          <p:spPr>
            <a:xfrm>
              <a:off x="5788285" y="4246435"/>
              <a:ext cx="30521" cy="30521"/>
            </a:xfrm>
            <a:custGeom>
              <a:avLst/>
              <a:gdLst/>
              <a:ahLst/>
              <a:cxnLst/>
              <a:rect l="l" t="t" r="r" b="b"/>
              <a:pathLst>
                <a:path w="377" h="377" extrusionOk="0">
                  <a:moveTo>
                    <a:pt x="183" y="0"/>
                  </a:moveTo>
                  <a:cubicBezTo>
                    <a:pt x="82" y="0"/>
                    <a:pt x="0" y="82"/>
                    <a:pt x="0" y="193"/>
                  </a:cubicBezTo>
                  <a:cubicBezTo>
                    <a:pt x="0" y="295"/>
                    <a:pt x="82" y="376"/>
                    <a:pt x="183" y="376"/>
                  </a:cubicBezTo>
                  <a:cubicBezTo>
                    <a:pt x="295" y="376"/>
                    <a:pt x="377" y="295"/>
                    <a:pt x="377" y="193"/>
                  </a:cubicBezTo>
                  <a:cubicBezTo>
                    <a:pt x="377" y="82"/>
                    <a:pt x="29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13"/>
            <p:cNvSpPr/>
            <p:nvPr/>
          </p:nvSpPr>
          <p:spPr>
            <a:xfrm>
              <a:off x="5862361" y="4220934"/>
              <a:ext cx="75776" cy="69947"/>
            </a:xfrm>
            <a:custGeom>
              <a:avLst/>
              <a:gdLst/>
              <a:ahLst/>
              <a:cxnLst/>
              <a:rect l="l" t="t" r="r" b="b"/>
              <a:pathLst>
                <a:path w="936" h="864" extrusionOk="0">
                  <a:moveTo>
                    <a:pt x="462" y="1"/>
                  </a:moveTo>
                  <a:cubicBezTo>
                    <a:pt x="268" y="1"/>
                    <a:pt x="85" y="142"/>
                    <a:pt x="41" y="346"/>
                  </a:cubicBezTo>
                  <a:cubicBezTo>
                    <a:pt x="0" y="569"/>
                    <a:pt x="153" y="803"/>
                    <a:pt x="376" y="854"/>
                  </a:cubicBezTo>
                  <a:cubicBezTo>
                    <a:pt x="407" y="861"/>
                    <a:pt x="437" y="864"/>
                    <a:pt x="467" y="864"/>
                  </a:cubicBezTo>
                  <a:cubicBezTo>
                    <a:pt x="666" y="864"/>
                    <a:pt x="841" y="722"/>
                    <a:pt x="885" y="519"/>
                  </a:cubicBezTo>
                  <a:cubicBezTo>
                    <a:pt x="936" y="275"/>
                    <a:pt x="783" y="61"/>
                    <a:pt x="549" y="10"/>
                  </a:cubicBezTo>
                  <a:cubicBezTo>
                    <a:pt x="520" y="4"/>
                    <a:pt x="491" y="1"/>
                    <a:pt x="4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13"/>
            <p:cNvSpPr/>
            <p:nvPr/>
          </p:nvSpPr>
          <p:spPr>
            <a:xfrm>
              <a:off x="5892801" y="4240121"/>
              <a:ext cx="35459" cy="31573"/>
            </a:xfrm>
            <a:custGeom>
              <a:avLst/>
              <a:gdLst/>
              <a:ahLst/>
              <a:cxnLst/>
              <a:rect l="l" t="t" r="r" b="b"/>
              <a:pathLst>
                <a:path w="438" h="390" extrusionOk="0">
                  <a:moveTo>
                    <a:pt x="211" y="1"/>
                  </a:moveTo>
                  <a:cubicBezTo>
                    <a:pt x="125" y="1"/>
                    <a:pt x="48" y="73"/>
                    <a:pt x="31" y="160"/>
                  </a:cubicBezTo>
                  <a:cubicBezTo>
                    <a:pt x="0" y="261"/>
                    <a:pt x="82" y="363"/>
                    <a:pt x="183" y="383"/>
                  </a:cubicBezTo>
                  <a:cubicBezTo>
                    <a:pt x="198" y="388"/>
                    <a:pt x="213" y="390"/>
                    <a:pt x="227" y="390"/>
                  </a:cubicBezTo>
                  <a:cubicBezTo>
                    <a:pt x="313" y="390"/>
                    <a:pt x="390" y="318"/>
                    <a:pt x="407" y="231"/>
                  </a:cubicBezTo>
                  <a:cubicBezTo>
                    <a:pt x="438" y="129"/>
                    <a:pt x="356" y="27"/>
                    <a:pt x="255" y="7"/>
                  </a:cubicBezTo>
                  <a:cubicBezTo>
                    <a:pt x="240" y="3"/>
                    <a:pt x="225"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13"/>
            <p:cNvSpPr/>
            <p:nvPr/>
          </p:nvSpPr>
          <p:spPr>
            <a:xfrm>
              <a:off x="5780837" y="4393939"/>
              <a:ext cx="45417" cy="34974"/>
            </a:xfrm>
            <a:custGeom>
              <a:avLst/>
              <a:gdLst/>
              <a:ahLst/>
              <a:cxnLst/>
              <a:rect l="l" t="t" r="r" b="b"/>
              <a:pathLst>
                <a:path w="561" h="432" extrusionOk="0">
                  <a:moveTo>
                    <a:pt x="207" y="1"/>
                  </a:moveTo>
                  <a:cubicBezTo>
                    <a:pt x="179" y="1"/>
                    <a:pt x="151" y="3"/>
                    <a:pt x="123" y="8"/>
                  </a:cubicBezTo>
                  <a:cubicBezTo>
                    <a:pt x="42" y="18"/>
                    <a:pt x="1" y="161"/>
                    <a:pt x="103" y="171"/>
                  </a:cubicBezTo>
                  <a:cubicBezTo>
                    <a:pt x="194" y="191"/>
                    <a:pt x="265" y="222"/>
                    <a:pt x="326" y="293"/>
                  </a:cubicBezTo>
                  <a:cubicBezTo>
                    <a:pt x="357" y="313"/>
                    <a:pt x="357" y="364"/>
                    <a:pt x="377" y="394"/>
                  </a:cubicBezTo>
                  <a:cubicBezTo>
                    <a:pt x="408" y="415"/>
                    <a:pt x="428" y="425"/>
                    <a:pt x="458" y="425"/>
                  </a:cubicBezTo>
                  <a:cubicBezTo>
                    <a:pt x="463" y="430"/>
                    <a:pt x="468" y="432"/>
                    <a:pt x="474" y="432"/>
                  </a:cubicBezTo>
                  <a:cubicBezTo>
                    <a:pt x="491" y="432"/>
                    <a:pt x="507" y="410"/>
                    <a:pt x="499" y="394"/>
                  </a:cubicBezTo>
                  <a:cubicBezTo>
                    <a:pt x="499" y="354"/>
                    <a:pt x="519" y="303"/>
                    <a:pt x="530" y="272"/>
                  </a:cubicBezTo>
                  <a:cubicBezTo>
                    <a:pt x="560" y="201"/>
                    <a:pt x="499" y="140"/>
                    <a:pt x="458" y="100"/>
                  </a:cubicBezTo>
                  <a:cubicBezTo>
                    <a:pt x="388" y="29"/>
                    <a:pt x="299"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13"/>
            <p:cNvSpPr/>
            <p:nvPr/>
          </p:nvSpPr>
          <p:spPr>
            <a:xfrm>
              <a:off x="5888672" y="4386977"/>
              <a:ext cx="46146" cy="40398"/>
            </a:xfrm>
            <a:custGeom>
              <a:avLst/>
              <a:gdLst/>
              <a:ahLst/>
              <a:cxnLst/>
              <a:rect l="l" t="t" r="r" b="b"/>
              <a:pathLst>
                <a:path w="570" h="499" extrusionOk="0">
                  <a:moveTo>
                    <a:pt x="389" y="1"/>
                  </a:moveTo>
                  <a:cubicBezTo>
                    <a:pt x="327" y="1"/>
                    <a:pt x="266" y="27"/>
                    <a:pt x="204" y="53"/>
                  </a:cubicBezTo>
                  <a:cubicBezTo>
                    <a:pt x="82" y="125"/>
                    <a:pt x="1" y="257"/>
                    <a:pt x="11" y="399"/>
                  </a:cubicBezTo>
                  <a:cubicBezTo>
                    <a:pt x="22" y="457"/>
                    <a:pt x="81" y="499"/>
                    <a:pt x="132" y="499"/>
                  </a:cubicBezTo>
                  <a:cubicBezTo>
                    <a:pt x="171" y="499"/>
                    <a:pt x="205" y="476"/>
                    <a:pt x="214" y="419"/>
                  </a:cubicBezTo>
                  <a:cubicBezTo>
                    <a:pt x="234" y="338"/>
                    <a:pt x="265" y="287"/>
                    <a:pt x="346" y="247"/>
                  </a:cubicBezTo>
                  <a:cubicBezTo>
                    <a:pt x="387" y="236"/>
                    <a:pt x="417" y="206"/>
                    <a:pt x="448" y="196"/>
                  </a:cubicBezTo>
                  <a:cubicBezTo>
                    <a:pt x="489" y="175"/>
                    <a:pt x="509" y="145"/>
                    <a:pt x="560" y="125"/>
                  </a:cubicBezTo>
                  <a:cubicBezTo>
                    <a:pt x="570" y="104"/>
                    <a:pt x="570" y="74"/>
                    <a:pt x="560" y="53"/>
                  </a:cubicBezTo>
                  <a:cubicBezTo>
                    <a:pt x="509" y="33"/>
                    <a:pt x="478" y="3"/>
                    <a:pt x="417" y="3"/>
                  </a:cubicBezTo>
                  <a:cubicBezTo>
                    <a:pt x="408" y="1"/>
                    <a:pt x="398"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13"/>
            <p:cNvSpPr/>
            <p:nvPr/>
          </p:nvSpPr>
          <p:spPr>
            <a:xfrm>
              <a:off x="5654140" y="4031900"/>
              <a:ext cx="366333" cy="186445"/>
            </a:xfrm>
            <a:custGeom>
              <a:avLst/>
              <a:gdLst/>
              <a:ahLst/>
              <a:cxnLst/>
              <a:rect l="l" t="t" r="r" b="b"/>
              <a:pathLst>
                <a:path w="4525" h="2303" extrusionOk="0">
                  <a:moveTo>
                    <a:pt x="2744" y="1"/>
                  </a:moveTo>
                  <a:cubicBezTo>
                    <a:pt x="2731" y="1"/>
                    <a:pt x="2718" y="3"/>
                    <a:pt x="2704" y="7"/>
                  </a:cubicBezTo>
                  <a:cubicBezTo>
                    <a:pt x="2552" y="48"/>
                    <a:pt x="2471" y="180"/>
                    <a:pt x="2420" y="363"/>
                  </a:cubicBezTo>
                  <a:cubicBezTo>
                    <a:pt x="2349" y="272"/>
                    <a:pt x="2288" y="190"/>
                    <a:pt x="2227" y="109"/>
                  </a:cubicBezTo>
                  <a:cubicBezTo>
                    <a:pt x="2201" y="75"/>
                    <a:pt x="2170" y="61"/>
                    <a:pt x="2139" y="61"/>
                  </a:cubicBezTo>
                  <a:cubicBezTo>
                    <a:pt x="2048" y="61"/>
                    <a:pt x="1960" y="181"/>
                    <a:pt x="2013" y="272"/>
                  </a:cubicBezTo>
                  <a:cubicBezTo>
                    <a:pt x="2064" y="373"/>
                    <a:pt x="2095" y="475"/>
                    <a:pt x="2125" y="577"/>
                  </a:cubicBezTo>
                  <a:cubicBezTo>
                    <a:pt x="1942" y="414"/>
                    <a:pt x="1769" y="302"/>
                    <a:pt x="1535" y="211"/>
                  </a:cubicBezTo>
                  <a:cubicBezTo>
                    <a:pt x="1511" y="202"/>
                    <a:pt x="1488" y="198"/>
                    <a:pt x="1467" y="198"/>
                  </a:cubicBezTo>
                  <a:cubicBezTo>
                    <a:pt x="1295" y="198"/>
                    <a:pt x="1238" y="467"/>
                    <a:pt x="1383" y="566"/>
                  </a:cubicBezTo>
                  <a:cubicBezTo>
                    <a:pt x="1413" y="597"/>
                    <a:pt x="1434" y="607"/>
                    <a:pt x="1464" y="627"/>
                  </a:cubicBezTo>
                  <a:cubicBezTo>
                    <a:pt x="1352" y="566"/>
                    <a:pt x="1210" y="516"/>
                    <a:pt x="1098" y="465"/>
                  </a:cubicBezTo>
                  <a:cubicBezTo>
                    <a:pt x="1063" y="448"/>
                    <a:pt x="1029" y="441"/>
                    <a:pt x="997" y="441"/>
                  </a:cubicBezTo>
                  <a:cubicBezTo>
                    <a:pt x="810" y="441"/>
                    <a:pt x="704" y="690"/>
                    <a:pt x="895" y="821"/>
                  </a:cubicBezTo>
                  <a:cubicBezTo>
                    <a:pt x="926" y="851"/>
                    <a:pt x="976" y="882"/>
                    <a:pt x="1017" y="912"/>
                  </a:cubicBezTo>
                  <a:cubicBezTo>
                    <a:pt x="773" y="922"/>
                    <a:pt x="549" y="983"/>
                    <a:pt x="305" y="993"/>
                  </a:cubicBezTo>
                  <a:cubicBezTo>
                    <a:pt x="11" y="1024"/>
                    <a:pt x="0" y="1461"/>
                    <a:pt x="305" y="1461"/>
                  </a:cubicBezTo>
                  <a:cubicBezTo>
                    <a:pt x="387" y="1461"/>
                    <a:pt x="458" y="1441"/>
                    <a:pt x="539" y="1441"/>
                  </a:cubicBezTo>
                  <a:cubicBezTo>
                    <a:pt x="468" y="1532"/>
                    <a:pt x="417" y="1624"/>
                    <a:pt x="397" y="1725"/>
                  </a:cubicBezTo>
                  <a:cubicBezTo>
                    <a:pt x="345" y="1888"/>
                    <a:pt x="464" y="1989"/>
                    <a:pt x="594" y="1989"/>
                  </a:cubicBezTo>
                  <a:cubicBezTo>
                    <a:pt x="666" y="1989"/>
                    <a:pt x="742" y="1957"/>
                    <a:pt x="793" y="1888"/>
                  </a:cubicBezTo>
                  <a:cubicBezTo>
                    <a:pt x="854" y="1796"/>
                    <a:pt x="966" y="1695"/>
                    <a:pt x="1068" y="1624"/>
                  </a:cubicBezTo>
                  <a:lnTo>
                    <a:pt x="1068" y="1624"/>
                  </a:lnTo>
                  <a:cubicBezTo>
                    <a:pt x="1027" y="1674"/>
                    <a:pt x="997" y="1725"/>
                    <a:pt x="966" y="1776"/>
                  </a:cubicBezTo>
                  <a:cubicBezTo>
                    <a:pt x="877" y="1914"/>
                    <a:pt x="1002" y="2098"/>
                    <a:pt x="1150" y="2098"/>
                  </a:cubicBezTo>
                  <a:cubicBezTo>
                    <a:pt x="1186" y="2098"/>
                    <a:pt x="1225" y="2087"/>
                    <a:pt x="1261" y="2061"/>
                  </a:cubicBezTo>
                  <a:cubicBezTo>
                    <a:pt x="1332" y="2000"/>
                    <a:pt x="1413" y="1949"/>
                    <a:pt x="1485" y="1888"/>
                  </a:cubicBezTo>
                  <a:lnTo>
                    <a:pt x="1485" y="1888"/>
                  </a:lnTo>
                  <a:cubicBezTo>
                    <a:pt x="1474" y="1969"/>
                    <a:pt x="1474" y="2051"/>
                    <a:pt x="1485" y="2142"/>
                  </a:cubicBezTo>
                  <a:cubicBezTo>
                    <a:pt x="1504" y="2253"/>
                    <a:pt x="1590" y="2303"/>
                    <a:pt x="1681" y="2303"/>
                  </a:cubicBezTo>
                  <a:cubicBezTo>
                    <a:pt x="1780" y="2303"/>
                    <a:pt x="1885" y="2243"/>
                    <a:pt x="1912" y="2142"/>
                  </a:cubicBezTo>
                  <a:cubicBezTo>
                    <a:pt x="1942" y="2040"/>
                    <a:pt x="1993" y="1939"/>
                    <a:pt x="2064" y="1837"/>
                  </a:cubicBezTo>
                  <a:cubicBezTo>
                    <a:pt x="2109" y="2025"/>
                    <a:pt x="2209" y="2214"/>
                    <a:pt x="2406" y="2214"/>
                  </a:cubicBezTo>
                  <a:cubicBezTo>
                    <a:pt x="2433" y="2214"/>
                    <a:pt x="2461" y="2210"/>
                    <a:pt x="2491" y="2203"/>
                  </a:cubicBezTo>
                  <a:cubicBezTo>
                    <a:pt x="2643" y="2162"/>
                    <a:pt x="2684" y="2010"/>
                    <a:pt x="2643" y="1898"/>
                  </a:cubicBezTo>
                  <a:cubicBezTo>
                    <a:pt x="2643" y="1878"/>
                    <a:pt x="2633" y="1786"/>
                    <a:pt x="2633" y="1786"/>
                  </a:cubicBezTo>
                  <a:cubicBezTo>
                    <a:pt x="2613" y="1695"/>
                    <a:pt x="2613" y="1624"/>
                    <a:pt x="2613" y="1532"/>
                  </a:cubicBezTo>
                  <a:lnTo>
                    <a:pt x="2613" y="1532"/>
                  </a:lnTo>
                  <a:lnTo>
                    <a:pt x="2633" y="1542"/>
                  </a:lnTo>
                  <a:cubicBezTo>
                    <a:pt x="2725" y="1624"/>
                    <a:pt x="2786" y="1725"/>
                    <a:pt x="2857" y="1817"/>
                  </a:cubicBezTo>
                  <a:cubicBezTo>
                    <a:pt x="2960" y="1920"/>
                    <a:pt x="3113" y="2154"/>
                    <a:pt x="3277" y="2154"/>
                  </a:cubicBezTo>
                  <a:cubicBezTo>
                    <a:pt x="3323" y="2154"/>
                    <a:pt x="3369" y="2136"/>
                    <a:pt x="3416" y="2091"/>
                  </a:cubicBezTo>
                  <a:cubicBezTo>
                    <a:pt x="3599" y="1918"/>
                    <a:pt x="3436" y="1715"/>
                    <a:pt x="3274" y="1563"/>
                  </a:cubicBezTo>
                  <a:lnTo>
                    <a:pt x="3274" y="1563"/>
                  </a:lnTo>
                  <a:cubicBezTo>
                    <a:pt x="3304" y="1573"/>
                    <a:pt x="3314" y="1573"/>
                    <a:pt x="3345" y="1583"/>
                  </a:cubicBezTo>
                  <a:cubicBezTo>
                    <a:pt x="3569" y="1644"/>
                    <a:pt x="3741" y="1766"/>
                    <a:pt x="3924" y="1878"/>
                  </a:cubicBezTo>
                  <a:cubicBezTo>
                    <a:pt x="3951" y="1893"/>
                    <a:pt x="3983" y="1900"/>
                    <a:pt x="4014" y="1900"/>
                  </a:cubicBezTo>
                  <a:cubicBezTo>
                    <a:pt x="4113" y="1900"/>
                    <a:pt x="4217" y="1831"/>
                    <a:pt x="4209" y="1715"/>
                  </a:cubicBezTo>
                  <a:cubicBezTo>
                    <a:pt x="4189" y="1624"/>
                    <a:pt x="4178" y="1563"/>
                    <a:pt x="4138" y="1491"/>
                  </a:cubicBezTo>
                  <a:cubicBezTo>
                    <a:pt x="4168" y="1491"/>
                    <a:pt x="4178" y="1512"/>
                    <a:pt x="4209" y="1512"/>
                  </a:cubicBezTo>
                  <a:cubicBezTo>
                    <a:pt x="4222" y="1514"/>
                    <a:pt x="4236" y="1516"/>
                    <a:pt x="4249" y="1516"/>
                  </a:cubicBezTo>
                  <a:cubicBezTo>
                    <a:pt x="4389" y="1516"/>
                    <a:pt x="4525" y="1375"/>
                    <a:pt x="4422" y="1217"/>
                  </a:cubicBezTo>
                  <a:cubicBezTo>
                    <a:pt x="4311" y="1034"/>
                    <a:pt x="4117" y="953"/>
                    <a:pt x="3894" y="902"/>
                  </a:cubicBezTo>
                  <a:cubicBezTo>
                    <a:pt x="3904" y="882"/>
                    <a:pt x="3904" y="871"/>
                    <a:pt x="3904" y="851"/>
                  </a:cubicBezTo>
                  <a:cubicBezTo>
                    <a:pt x="3965" y="821"/>
                    <a:pt x="4026" y="780"/>
                    <a:pt x="4056" y="709"/>
                  </a:cubicBezTo>
                  <a:cubicBezTo>
                    <a:pt x="4077" y="648"/>
                    <a:pt x="4046" y="577"/>
                    <a:pt x="4016" y="546"/>
                  </a:cubicBezTo>
                  <a:cubicBezTo>
                    <a:pt x="3945" y="445"/>
                    <a:pt x="3846" y="417"/>
                    <a:pt x="3740" y="417"/>
                  </a:cubicBezTo>
                  <a:cubicBezTo>
                    <a:pt x="3664" y="417"/>
                    <a:pt x="3584" y="432"/>
                    <a:pt x="3508" y="444"/>
                  </a:cubicBezTo>
                  <a:cubicBezTo>
                    <a:pt x="3396" y="455"/>
                    <a:pt x="3304" y="485"/>
                    <a:pt x="3213" y="526"/>
                  </a:cubicBezTo>
                  <a:cubicBezTo>
                    <a:pt x="3264" y="414"/>
                    <a:pt x="3314" y="251"/>
                    <a:pt x="3233" y="160"/>
                  </a:cubicBezTo>
                  <a:cubicBezTo>
                    <a:pt x="3199" y="128"/>
                    <a:pt x="3162" y="115"/>
                    <a:pt x="3125" y="115"/>
                  </a:cubicBezTo>
                  <a:cubicBezTo>
                    <a:pt x="3031" y="115"/>
                    <a:pt x="2936" y="199"/>
                    <a:pt x="2877" y="272"/>
                  </a:cubicBezTo>
                  <a:cubicBezTo>
                    <a:pt x="2877" y="231"/>
                    <a:pt x="2877" y="200"/>
                    <a:pt x="2887" y="150"/>
                  </a:cubicBezTo>
                  <a:cubicBezTo>
                    <a:pt x="2887" y="72"/>
                    <a:pt x="2821" y="1"/>
                    <a:pt x="2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13"/>
            <p:cNvSpPr/>
            <p:nvPr/>
          </p:nvSpPr>
          <p:spPr>
            <a:xfrm>
              <a:off x="5640134" y="3819307"/>
              <a:ext cx="96420" cy="37079"/>
            </a:xfrm>
            <a:custGeom>
              <a:avLst/>
              <a:gdLst/>
              <a:ahLst/>
              <a:cxnLst/>
              <a:rect l="l" t="t" r="r" b="b"/>
              <a:pathLst>
                <a:path w="1191" h="458" fill="none" extrusionOk="0">
                  <a:moveTo>
                    <a:pt x="1" y="295"/>
                  </a:moveTo>
                  <a:cubicBezTo>
                    <a:pt x="1" y="295"/>
                    <a:pt x="123" y="458"/>
                    <a:pt x="590" y="438"/>
                  </a:cubicBezTo>
                  <a:cubicBezTo>
                    <a:pt x="1068" y="397"/>
                    <a:pt x="1190" y="0"/>
                    <a:pt x="1190" y="0"/>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5" name="Google Shape;235;p13"/>
            <p:cNvSpPr/>
            <p:nvPr/>
          </p:nvSpPr>
          <p:spPr>
            <a:xfrm>
              <a:off x="5645072" y="3887634"/>
              <a:ext cx="96420" cy="37079"/>
            </a:xfrm>
            <a:custGeom>
              <a:avLst/>
              <a:gdLst/>
              <a:ahLst/>
              <a:cxnLst/>
              <a:rect l="l" t="t" r="r" b="b"/>
              <a:pathLst>
                <a:path w="1191" h="458" fill="none" extrusionOk="0">
                  <a:moveTo>
                    <a:pt x="1" y="295"/>
                  </a:moveTo>
                  <a:cubicBezTo>
                    <a:pt x="1" y="295"/>
                    <a:pt x="123" y="458"/>
                    <a:pt x="600" y="427"/>
                  </a:cubicBezTo>
                  <a:cubicBezTo>
                    <a:pt x="1068" y="397"/>
                    <a:pt x="1190" y="0"/>
                    <a:pt x="1190" y="0"/>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 name="Google Shape;236;p13"/>
            <p:cNvSpPr/>
            <p:nvPr/>
          </p:nvSpPr>
          <p:spPr>
            <a:xfrm>
              <a:off x="5660697" y="3953452"/>
              <a:ext cx="96420" cy="37079"/>
            </a:xfrm>
            <a:custGeom>
              <a:avLst/>
              <a:gdLst/>
              <a:ahLst/>
              <a:cxnLst/>
              <a:rect l="l" t="t" r="r" b="b"/>
              <a:pathLst>
                <a:path w="1191" h="458" fill="none" extrusionOk="0">
                  <a:moveTo>
                    <a:pt x="1" y="295"/>
                  </a:moveTo>
                  <a:cubicBezTo>
                    <a:pt x="1" y="295"/>
                    <a:pt x="123" y="458"/>
                    <a:pt x="590" y="427"/>
                  </a:cubicBezTo>
                  <a:cubicBezTo>
                    <a:pt x="1068" y="397"/>
                    <a:pt x="1190" y="0"/>
                    <a:pt x="1190" y="0"/>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 name="Google Shape;237;p13"/>
            <p:cNvSpPr/>
            <p:nvPr/>
          </p:nvSpPr>
          <p:spPr>
            <a:xfrm>
              <a:off x="5685389" y="3999517"/>
              <a:ext cx="95530" cy="39588"/>
            </a:xfrm>
            <a:custGeom>
              <a:avLst/>
              <a:gdLst/>
              <a:ahLst/>
              <a:cxnLst/>
              <a:rect l="l" t="t" r="r" b="b"/>
              <a:pathLst>
                <a:path w="1180" h="489" fill="none" extrusionOk="0">
                  <a:moveTo>
                    <a:pt x="1" y="316"/>
                  </a:moveTo>
                  <a:cubicBezTo>
                    <a:pt x="1" y="316"/>
                    <a:pt x="123" y="489"/>
                    <a:pt x="590" y="448"/>
                  </a:cubicBezTo>
                  <a:cubicBezTo>
                    <a:pt x="1068" y="407"/>
                    <a:pt x="1180" y="1"/>
                    <a:pt x="1180" y="1"/>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 name="Google Shape;238;p13"/>
            <p:cNvSpPr/>
            <p:nvPr/>
          </p:nvSpPr>
          <p:spPr>
            <a:xfrm>
              <a:off x="5988249" y="3786357"/>
              <a:ext cx="89782" cy="52784"/>
            </a:xfrm>
            <a:custGeom>
              <a:avLst/>
              <a:gdLst/>
              <a:ahLst/>
              <a:cxnLst/>
              <a:rect l="l" t="t" r="r" b="b"/>
              <a:pathLst>
                <a:path w="1109" h="652" fill="none" extrusionOk="0">
                  <a:moveTo>
                    <a:pt x="1109" y="509"/>
                  </a:moveTo>
                  <a:cubicBezTo>
                    <a:pt x="1109" y="509"/>
                    <a:pt x="956" y="651"/>
                    <a:pt x="499" y="540"/>
                  </a:cubicBezTo>
                  <a:cubicBezTo>
                    <a:pt x="41" y="428"/>
                    <a:pt x="1" y="1"/>
                    <a:pt x="1" y="1"/>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9" name="Google Shape;239;p13"/>
            <p:cNvSpPr/>
            <p:nvPr/>
          </p:nvSpPr>
          <p:spPr>
            <a:xfrm>
              <a:off x="5971005" y="3853875"/>
              <a:ext cx="89782" cy="51894"/>
            </a:xfrm>
            <a:custGeom>
              <a:avLst/>
              <a:gdLst/>
              <a:ahLst/>
              <a:cxnLst/>
              <a:rect l="l" t="t" r="r" b="b"/>
              <a:pathLst>
                <a:path w="1109" h="641" fill="none" extrusionOk="0">
                  <a:moveTo>
                    <a:pt x="1108" y="509"/>
                  </a:moveTo>
                  <a:cubicBezTo>
                    <a:pt x="1108" y="509"/>
                    <a:pt x="956" y="641"/>
                    <a:pt x="498" y="529"/>
                  </a:cubicBezTo>
                  <a:cubicBezTo>
                    <a:pt x="41" y="417"/>
                    <a:pt x="0" y="0"/>
                    <a:pt x="0" y="0"/>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0" name="Google Shape;240;p13"/>
            <p:cNvSpPr/>
            <p:nvPr/>
          </p:nvSpPr>
          <p:spPr>
            <a:xfrm>
              <a:off x="5950442" y="3923822"/>
              <a:ext cx="89782" cy="51894"/>
            </a:xfrm>
            <a:custGeom>
              <a:avLst/>
              <a:gdLst/>
              <a:ahLst/>
              <a:cxnLst/>
              <a:rect l="l" t="t" r="r" b="b"/>
              <a:pathLst>
                <a:path w="1109" h="641" fill="none" extrusionOk="0">
                  <a:moveTo>
                    <a:pt x="1108" y="509"/>
                  </a:moveTo>
                  <a:cubicBezTo>
                    <a:pt x="1108" y="509"/>
                    <a:pt x="956" y="641"/>
                    <a:pt x="498" y="529"/>
                  </a:cubicBezTo>
                  <a:cubicBezTo>
                    <a:pt x="41" y="417"/>
                    <a:pt x="0" y="0"/>
                    <a:pt x="0" y="0"/>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1" name="Google Shape;241;p13"/>
            <p:cNvSpPr/>
            <p:nvPr/>
          </p:nvSpPr>
          <p:spPr>
            <a:xfrm>
              <a:off x="5928179" y="3979763"/>
              <a:ext cx="78286" cy="51975"/>
            </a:xfrm>
            <a:custGeom>
              <a:avLst/>
              <a:gdLst/>
              <a:ahLst/>
              <a:cxnLst/>
              <a:rect l="l" t="t" r="r" b="b"/>
              <a:pathLst>
                <a:path w="967" h="642" fill="none" extrusionOk="0">
                  <a:moveTo>
                    <a:pt x="966" y="509"/>
                  </a:moveTo>
                  <a:cubicBezTo>
                    <a:pt x="966" y="509"/>
                    <a:pt x="824" y="641"/>
                    <a:pt x="428" y="529"/>
                  </a:cubicBezTo>
                  <a:cubicBezTo>
                    <a:pt x="21" y="397"/>
                    <a:pt x="1" y="1"/>
                    <a:pt x="1" y="1"/>
                  </a:cubicBezTo>
                </a:path>
              </a:pathLst>
            </a:custGeom>
            <a:noFill/>
            <a:ln w="3300" cap="flat" cmpd="sng">
              <a:solidFill>
                <a:schemeClr val="accent4"/>
              </a:solidFill>
              <a:prstDash val="solid"/>
              <a:miter lim="101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4095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809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465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312998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85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Alata"/>
              <a:buChar char="●"/>
              <a:defRPr sz="1800">
                <a:latin typeface="Alata"/>
                <a:ea typeface="Alata"/>
                <a:cs typeface="Alata"/>
                <a:sym typeface="Alata"/>
              </a:defRPr>
            </a:lvl1pPr>
            <a:lvl2pPr marL="914400" lvl="1" indent="-317500">
              <a:lnSpc>
                <a:spcPct val="115000"/>
              </a:lnSpc>
              <a:spcBef>
                <a:spcPts val="1600"/>
              </a:spcBef>
              <a:spcAft>
                <a:spcPts val="0"/>
              </a:spcAft>
              <a:buSzPts val="1400"/>
              <a:buFont typeface="Alata"/>
              <a:buChar char="○"/>
              <a:defRPr>
                <a:latin typeface="Alata"/>
                <a:ea typeface="Alata"/>
                <a:cs typeface="Alata"/>
                <a:sym typeface="Alata"/>
              </a:defRPr>
            </a:lvl2pPr>
            <a:lvl3pPr marL="1371600" lvl="2" indent="-317500">
              <a:lnSpc>
                <a:spcPct val="115000"/>
              </a:lnSpc>
              <a:spcBef>
                <a:spcPts val="1600"/>
              </a:spcBef>
              <a:spcAft>
                <a:spcPts val="0"/>
              </a:spcAft>
              <a:buSzPts val="1400"/>
              <a:buFont typeface="Alata"/>
              <a:buChar char="■"/>
              <a:defRPr>
                <a:latin typeface="Alata"/>
                <a:ea typeface="Alata"/>
                <a:cs typeface="Alata"/>
                <a:sym typeface="Alata"/>
              </a:defRPr>
            </a:lvl3pPr>
            <a:lvl4pPr marL="1828800" lvl="3" indent="-317500">
              <a:lnSpc>
                <a:spcPct val="115000"/>
              </a:lnSpc>
              <a:spcBef>
                <a:spcPts val="1600"/>
              </a:spcBef>
              <a:spcAft>
                <a:spcPts val="0"/>
              </a:spcAft>
              <a:buSzPts val="1400"/>
              <a:buFont typeface="Alata"/>
              <a:buChar char="●"/>
              <a:defRPr>
                <a:latin typeface="Alata"/>
                <a:ea typeface="Alata"/>
                <a:cs typeface="Alata"/>
                <a:sym typeface="Alata"/>
              </a:defRPr>
            </a:lvl4pPr>
            <a:lvl5pPr marL="2286000" lvl="4" indent="-317500">
              <a:lnSpc>
                <a:spcPct val="115000"/>
              </a:lnSpc>
              <a:spcBef>
                <a:spcPts val="1600"/>
              </a:spcBef>
              <a:spcAft>
                <a:spcPts val="0"/>
              </a:spcAft>
              <a:buSzPts val="1400"/>
              <a:buFont typeface="Alata"/>
              <a:buChar char="○"/>
              <a:defRPr>
                <a:latin typeface="Alata"/>
                <a:ea typeface="Alata"/>
                <a:cs typeface="Alata"/>
                <a:sym typeface="Alata"/>
              </a:defRPr>
            </a:lvl5pPr>
            <a:lvl6pPr marL="2743200" lvl="5" indent="-317500">
              <a:lnSpc>
                <a:spcPct val="115000"/>
              </a:lnSpc>
              <a:spcBef>
                <a:spcPts val="1600"/>
              </a:spcBef>
              <a:spcAft>
                <a:spcPts val="0"/>
              </a:spcAft>
              <a:buSzPts val="1400"/>
              <a:buFont typeface="Alata"/>
              <a:buChar char="■"/>
              <a:defRPr>
                <a:latin typeface="Alata"/>
                <a:ea typeface="Alata"/>
                <a:cs typeface="Alata"/>
                <a:sym typeface="Alata"/>
              </a:defRPr>
            </a:lvl6pPr>
            <a:lvl7pPr marL="3200400" lvl="6" indent="-317500">
              <a:lnSpc>
                <a:spcPct val="115000"/>
              </a:lnSpc>
              <a:spcBef>
                <a:spcPts val="1600"/>
              </a:spcBef>
              <a:spcAft>
                <a:spcPts val="0"/>
              </a:spcAft>
              <a:buSzPts val="1400"/>
              <a:buFont typeface="Alata"/>
              <a:buChar char="●"/>
              <a:defRPr>
                <a:latin typeface="Alata"/>
                <a:ea typeface="Alata"/>
                <a:cs typeface="Alata"/>
                <a:sym typeface="Alata"/>
              </a:defRPr>
            </a:lvl7pPr>
            <a:lvl8pPr marL="3657600" lvl="7" indent="-317500">
              <a:lnSpc>
                <a:spcPct val="115000"/>
              </a:lnSpc>
              <a:spcBef>
                <a:spcPts val="1600"/>
              </a:spcBef>
              <a:spcAft>
                <a:spcPts val="0"/>
              </a:spcAft>
              <a:buSzPts val="1400"/>
              <a:buFont typeface="Alata"/>
              <a:buChar char="○"/>
              <a:defRPr>
                <a:latin typeface="Alata"/>
                <a:ea typeface="Alata"/>
                <a:cs typeface="Alata"/>
                <a:sym typeface="Alata"/>
              </a:defRPr>
            </a:lvl8pPr>
            <a:lvl9pPr marL="4114800" lvl="8" indent="-317500">
              <a:lnSpc>
                <a:spcPct val="115000"/>
              </a:lnSpc>
              <a:spcBef>
                <a:spcPts val="1600"/>
              </a:spcBef>
              <a:spcAft>
                <a:spcPts val="1600"/>
              </a:spcAft>
              <a:buSzPts val="1400"/>
              <a:buFont typeface="Alata"/>
              <a:buChar char="■"/>
              <a:defRPr>
                <a:latin typeface="Alata"/>
                <a:ea typeface="Alata"/>
                <a:cs typeface="Alata"/>
                <a:sym typeface="Alata"/>
              </a:defRPr>
            </a:lvl9pPr>
          </a:lstStyle>
          <a:p>
            <a:endParaRPr/>
          </a:p>
        </p:txBody>
      </p:sp>
      <p:sp>
        <p:nvSpPr>
          <p:cNvPr id="7" name="Google Shape;7;p1"/>
          <p:cNvSpPr txBox="1">
            <a:spLocks noGrp="1"/>
          </p:cNvSpPr>
          <p:nvPr>
            <p:ph type="title"/>
          </p:nvPr>
        </p:nvSpPr>
        <p:spPr>
          <a:xfrm>
            <a:off x="948648" y="491767"/>
            <a:ext cx="10264543"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4000"/>
              <a:buFont typeface="Amatic SC"/>
              <a:buNone/>
              <a:defRPr sz="4000" b="1">
                <a:latin typeface="Amatic SC"/>
                <a:ea typeface="Amatic SC"/>
                <a:cs typeface="Amatic SC"/>
                <a:sym typeface="Amatic SC"/>
              </a:defRPr>
            </a:lvl1pPr>
            <a:lvl2pPr lvl="1" algn="ctr" rtl="0">
              <a:spcBef>
                <a:spcPts val="0"/>
              </a:spcBef>
              <a:spcAft>
                <a:spcPts val="0"/>
              </a:spcAft>
              <a:buSzPts val="2400"/>
              <a:buFont typeface="Fira Sans"/>
              <a:buNone/>
              <a:defRPr sz="2400" b="1">
                <a:latin typeface="Fira Sans"/>
                <a:ea typeface="Fira Sans"/>
                <a:cs typeface="Fira Sans"/>
                <a:sym typeface="Fira Sans"/>
              </a:defRPr>
            </a:lvl2pPr>
            <a:lvl3pPr lvl="2" algn="ctr" rtl="0">
              <a:spcBef>
                <a:spcPts val="0"/>
              </a:spcBef>
              <a:spcAft>
                <a:spcPts val="0"/>
              </a:spcAft>
              <a:buSzPts val="2400"/>
              <a:buFont typeface="Fira Sans"/>
              <a:buNone/>
              <a:defRPr sz="2400" b="1">
                <a:latin typeface="Fira Sans"/>
                <a:ea typeface="Fira Sans"/>
                <a:cs typeface="Fira Sans"/>
                <a:sym typeface="Fira Sans"/>
              </a:defRPr>
            </a:lvl3pPr>
            <a:lvl4pPr lvl="3" algn="ctr" rtl="0">
              <a:spcBef>
                <a:spcPts val="0"/>
              </a:spcBef>
              <a:spcAft>
                <a:spcPts val="0"/>
              </a:spcAft>
              <a:buSzPts val="2400"/>
              <a:buFont typeface="Fira Sans"/>
              <a:buNone/>
              <a:defRPr sz="2400" b="1">
                <a:latin typeface="Fira Sans"/>
                <a:ea typeface="Fira Sans"/>
                <a:cs typeface="Fira Sans"/>
                <a:sym typeface="Fira Sans"/>
              </a:defRPr>
            </a:lvl4pPr>
            <a:lvl5pPr lvl="4" algn="ctr" rtl="0">
              <a:spcBef>
                <a:spcPts val="0"/>
              </a:spcBef>
              <a:spcAft>
                <a:spcPts val="0"/>
              </a:spcAft>
              <a:buSzPts val="2400"/>
              <a:buFont typeface="Fira Sans"/>
              <a:buNone/>
              <a:defRPr sz="2400" b="1">
                <a:latin typeface="Fira Sans"/>
                <a:ea typeface="Fira Sans"/>
                <a:cs typeface="Fira Sans"/>
                <a:sym typeface="Fira Sans"/>
              </a:defRPr>
            </a:lvl5pPr>
            <a:lvl6pPr lvl="5" algn="ctr" rtl="0">
              <a:spcBef>
                <a:spcPts val="0"/>
              </a:spcBef>
              <a:spcAft>
                <a:spcPts val="0"/>
              </a:spcAft>
              <a:buSzPts val="2400"/>
              <a:buFont typeface="Fira Sans"/>
              <a:buNone/>
              <a:defRPr sz="2400" b="1">
                <a:latin typeface="Fira Sans"/>
                <a:ea typeface="Fira Sans"/>
                <a:cs typeface="Fira Sans"/>
                <a:sym typeface="Fira Sans"/>
              </a:defRPr>
            </a:lvl6pPr>
            <a:lvl7pPr lvl="6" algn="ctr" rtl="0">
              <a:spcBef>
                <a:spcPts val="0"/>
              </a:spcBef>
              <a:spcAft>
                <a:spcPts val="0"/>
              </a:spcAft>
              <a:buSzPts val="2400"/>
              <a:buFont typeface="Fira Sans"/>
              <a:buNone/>
              <a:defRPr sz="2400" b="1">
                <a:latin typeface="Fira Sans"/>
                <a:ea typeface="Fira Sans"/>
                <a:cs typeface="Fira Sans"/>
                <a:sym typeface="Fira Sans"/>
              </a:defRPr>
            </a:lvl7pPr>
            <a:lvl8pPr lvl="7" algn="ctr" rtl="0">
              <a:spcBef>
                <a:spcPts val="0"/>
              </a:spcBef>
              <a:spcAft>
                <a:spcPts val="0"/>
              </a:spcAft>
              <a:buSzPts val="2400"/>
              <a:buFont typeface="Fira Sans"/>
              <a:buNone/>
              <a:defRPr sz="2400" b="1">
                <a:latin typeface="Fira Sans"/>
                <a:ea typeface="Fira Sans"/>
                <a:cs typeface="Fira Sans"/>
                <a:sym typeface="Fira Sans"/>
              </a:defRPr>
            </a:lvl8pPr>
            <a:lvl9pPr lvl="8" algn="ctr" rtl="0">
              <a:spcBef>
                <a:spcPts val="0"/>
              </a:spcBef>
              <a:spcAft>
                <a:spcPts val="0"/>
              </a:spcAft>
              <a:buSzPts val="2400"/>
              <a:buFont typeface="Fira Sans"/>
              <a:buNone/>
              <a:defRPr sz="2400" b="1">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7" r:id="rId2"/>
    <p:sldLayoutId id="2147483658" r:id="rId3"/>
    <p:sldLayoutId id="2147483659" r:id="rId4"/>
    <p:sldLayoutId id="2147483672"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3.wav"/><Relationship Id="rId7"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png"/><Relationship Id="rId4" Type="http://schemas.openxmlformats.org/officeDocument/2006/relationships/audio" Target="../media/audio4.wav"/><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61180" y="8483"/>
            <a:ext cx="10894267" cy="6841034"/>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506392" y="168532"/>
            <a:ext cx="10438555" cy="83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endParaRPr lang="en-US" altLang="en-US" sz="3791" b="1" i="1" kern="1200" dirty="0">
              <a:solidFill>
                <a:srgbClr val="7030A0"/>
              </a:solidFill>
              <a:latin typeface="HP001 4 hàng" pitchFamily="34" charset="0"/>
              <a:ea typeface="+mn-ea"/>
              <a:cs typeface="+mn-cs"/>
            </a:endParaRP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r>
              <a:rPr lang="en-US" altLang="en-US" sz="3791" b="1" kern="1200" dirty="0">
                <a:solidFill>
                  <a:srgbClr val="7030A0"/>
                </a:solidFill>
                <a:latin typeface="HP001 4 hàng" pitchFamily="34" charset="0"/>
                <a:ea typeface="+mn-ea"/>
                <a:cs typeface="+mn-cs"/>
              </a:rPr>
              <a:t>  </a:t>
            </a: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spcAft>
                <a:spcPts val="748"/>
              </a:spcAft>
              <a:buClrTx/>
              <a:defRPr/>
            </a:pPr>
            <a:endParaRPr lang="en-US" altLang="en-US" sz="3791" b="1" kern="1200" dirty="0">
              <a:solidFill>
                <a:srgbClr val="7030A0"/>
              </a:solidFill>
              <a:latin typeface="HP001 4 hàng" pitchFamily="34" charset="0"/>
              <a:ea typeface="+mn-ea"/>
              <a:cs typeface="+mn-cs"/>
            </a:endParaRPr>
          </a:p>
          <a:p>
            <a:pPr defTabSz="1312748">
              <a:buClrTx/>
              <a:defRPr/>
            </a:pPr>
            <a:r>
              <a:rPr lang="en-US" altLang="en-US" sz="3791" b="1" kern="1200">
                <a:solidFill>
                  <a:srgbClr val="7030A0"/>
                </a:solidFill>
                <a:latin typeface="HP001 4 hàng" pitchFamily="34" charset="0"/>
                <a:ea typeface="+mn-ea"/>
                <a:cs typeface="+mn-cs"/>
              </a:rPr>
              <a:t>         Thứ tư ngày </a:t>
            </a:r>
            <a:r>
              <a:rPr lang="en-US" altLang="en-US" sz="3791" b="1">
                <a:solidFill>
                  <a:srgbClr val="7030A0"/>
                </a:solidFill>
                <a:latin typeface="HP001 4 hàng" pitchFamily="34" charset="0"/>
                <a:ea typeface="+mn-ea"/>
              </a:rPr>
              <a:t>26</a:t>
            </a:r>
            <a:r>
              <a:rPr lang="en-US" altLang="en-US" sz="3791" b="1" kern="1200">
                <a:solidFill>
                  <a:srgbClr val="7030A0"/>
                </a:solidFill>
                <a:latin typeface="HP001 4 hàng" pitchFamily="34" charset="0"/>
                <a:ea typeface="+mn-ea"/>
                <a:cs typeface="+mn-cs"/>
              </a:rPr>
              <a:t> </a:t>
            </a:r>
            <a:r>
              <a:rPr lang="en-US" sz="3791" b="1" kern="1200" err="1">
                <a:solidFill>
                  <a:srgbClr val="7030A0"/>
                </a:solidFill>
                <a:latin typeface="HP001 4 hàng" pitchFamily="34" charset="0"/>
                <a:ea typeface="Calibri"/>
              </a:rPr>
              <a:t>Ǉ</a:t>
            </a:r>
            <a:r>
              <a:rPr lang="en-US" altLang="en-US" sz="3791" b="1" kern="1200" err="1">
                <a:solidFill>
                  <a:srgbClr val="7030A0"/>
                </a:solidFill>
                <a:latin typeface="HP001 4 hàng" pitchFamily="34" charset="0"/>
                <a:ea typeface="+mn-ea"/>
                <a:cs typeface="+mn-cs"/>
              </a:rPr>
              <a:t>háng</a:t>
            </a:r>
            <a:r>
              <a:rPr lang="en-US" altLang="en-US" sz="3791" b="1" kern="1200">
                <a:solidFill>
                  <a:srgbClr val="7030A0"/>
                </a:solidFill>
                <a:latin typeface="HP001 4 hàng" pitchFamily="34" charset="0"/>
                <a:ea typeface="+mn-ea"/>
                <a:cs typeface="+mn-cs"/>
              </a:rPr>
              <a:t> 1 </a:t>
            </a:r>
            <a:r>
              <a:rPr lang="en-US" altLang="en-US" sz="3791" b="1" kern="1200" err="1">
                <a:solidFill>
                  <a:srgbClr val="7030A0"/>
                </a:solidFill>
                <a:latin typeface="HP001 4 hàng" pitchFamily="34" charset="0"/>
                <a:ea typeface="+mn-ea"/>
                <a:cs typeface="+mn-cs"/>
              </a:rPr>
              <a:t>năm</a:t>
            </a:r>
            <a:r>
              <a:rPr lang="en-US" altLang="en-US" sz="3791" b="1" kern="1200">
                <a:solidFill>
                  <a:srgbClr val="7030A0"/>
                </a:solidFill>
                <a:latin typeface="HP001 4 hàng" pitchFamily="34" charset="0"/>
                <a:ea typeface="+mn-ea"/>
                <a:cs typeface="+mn-cs"/>
              </a:rPr>
              <a:t> 2022</a:t>
            </a:r>
            <a:endParaRPr lang="en-US" altLang="en-US" sz="3791" b="1" kern="1200" dirty="0">
              <a:solidFill>
                <a:srgbClr val="7030A0"/>
              </a:solidFill>
              <a:latin typeface="HP001 4 hàng" pitchFamily="34" charset="0"/>
              <a:ea typeface="+mn-ea"/>
              <a:cs typeface="+mn-cs"/>
            </a:endParaRPr>
          </a:p>
        </p:txBody>
      </p:sp>
      <p:sp>
        <p:nvSpPr>
          <p:cNvPr id="9" name="Text Box 2"/>
          <p:cNvSpPr txBox="1">
            <a:spLocks noChangeArrowheads="1"/>
          </p:cNvSpPr>
          <p:nvPr/>
        </p:nvSpPr>
        <p:spPr bwMode="auto">
          <a:xfrm>
            <a:off x="3477528" y="1070729"/>
            <a:ext cx="4434450"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dirty="0">
                <a:solidFill>
                  <a:srgbClr val="7030A0"/>
                </a:solidFill>
                <a:latin typeface="HP001 4 hàng" pitchFamily="34" charset="0"/>
                <a:ea typeface="+mn-ea"/>
                <a:cs typeface="+mn-cs"/>
              </a:rPr>
              <a:t> T</a:t>
            </a:r>
            <a:r>
              <a:rPr lang="el-GR" altLang="en-US" sz="3791" b="1" kern="1200" dirty="0">
                <a:solidFill>
                  <a:srgbClr val="7030A0"/>
                </a:solidFill>
                <a:latin typeface="HP001 4 hàng" pitchFamily="34" charset="0"/>
                <a:ea typeface="+mn-ea"/>
                <a:cs typeface="+mn-cs"/>
              </a:rPr>
              <a:t>Θ</a:t>
            </a:r>
            <a:r>
              <a:rPr lang="en-US" altLang="en-US" sz="3791" b="1" kern="1200" dirty="0" err="1">
                <a:solidFill>
                  <a:srgbClr val="7030A0"/>
                </a:solidFill>
                <a:latin typeface="HP001 4 hàng" pitchFamily="34" charset="0"/>
                <a:ea typeface="+mn-ea"/>
                <a:cs typeface="+mn-cs"/>
              </a:rPr>
              <a:t>Ğng</a:t>
            </a:r>
            <a:r>
              <a:rPr lang="en-US" altLang="en-US" sz="3791" b="1" kern="1200" dirty="0">
                <a:solidFill>
                  <a:srgbClr val="7030A0"/>
                </a:solidFill>
                <a:latin typeface="HP001 4 hàng" pitchFamily="34" charset="0"/>
                <a:ea typeface="+mn-ea"/>
                <a:cs typeface="+mn-cs"/>
              </a:rPr>
              <a:t> V</a:t>
            </a:r>
            <a:r>
              <a:rPr lang="el-GR" altLang="en-US" sz="3791" b="1" kern="1200" dirty="0">
                <a:solidFill>
                  <a:srgbClr val="7030A0"/>
                </a:solidFill>
                <a:latin typeface="HP001 4 hàng" pitchFamily="34" charset="0"/>
                <a:ea typeface="+mn-ea"/>
                <a:cs typeface="+mn-cs"/>
              </a:rPr>
              <a:t>Η</a:t>
            </a:r>
            <a:r>
              <a:rPr lang="en-US" altLang="en-US" sz="3791" b="1" kern="1200" dirty="0">
                <a:solidFill>
                  <a:srgbClr val="7030A0"/>
                </a:solidFill>
                <a:latin typeface="HP001 4 hàng" pitchFamily="34" charset="0"/>
                <a:ea typeface="+mn-ea"/>
                <a:cs typeface="+mn-cs"/>
              </a:rPr>
              <a:t>İt</a:t>
            </a:r>
            <a:r>
              <a:rPr lang="el-GR" altLang="en-US" sz="3791" b="1" kern="1200" dirty="0">
                <a:solidFill>
                  <a:srgbClr val="7030A0"/>
                </a:solidFill>
                <a:latin typeface="HP001 4 hàng" pitchFamily="34" charset="0"/>
                <a:ea typeface="+mn-ea"/>
                <a:cs typeface="+mn-cs"/>
              </a:rPr>
              <a:t> </a:t>
            </a:r>
            <a:endParaRPr lang="en-US" altLang="en-US" sz="3791" b="1" kern="1200" dirty="0">
              <a:solidFill>
                <a:srgbClr val="7030A0"/>
              </a:solidFill>
              <a:latin typeface="HP001 4 hàng" pitchFamily="34" charset="0"/>
              <a:ea typeface="+mn-ea"/>
              <a:cs typeface="+mn-cs"/>
            </a:endParaRPr>
          </a:p>
        </p:txBody>
      </p:sp>
      <p:sp>
        <p:nvSpPr>
          <p:cNvPr id="17" name="Text Box 2"/>
          <p:cNvSpPr txBox="1">
            <a:spLocks noChangeArrowheads="1"/>
          </p:cNvSpPr>
          <p:nvPr/>
        </p:nvSpPr>
        <p:spPr bwMode="auto">
          <a:xfrm>
            <a:off x="1331780" y="1777295"/>
            <a:ext cx="10295933" cy="498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312748">
              <a:spcAft>
                <a:spcPts val="748"/>
              </a:spcAft>
              <a:buClrTx/>
              <a:defRPr/>
            </a:pPr>
            <a:r>
              <a:rPr lang="en-US" altLang="en-US" sz="3791" b="1" kern="1200">
                <a:solidFill>
                  <a:srgbClr val="7030A0"/>
                </a:solidFill>
                <a:latin typeface="HP001 4 hàng" pitchFamily="34" charset="0"/>
                <a:ea typeface="+mn-ea"/>
                <a:cs typeface="+mn-cs"/>
              </a:rPr>
              <a:t>        Đǌ : </a:t>
            </a:r>
            <a:r>
              <a:rPr lang="en-US" altLang="en-US" sz="3791" b="1">
                <a:solidFill>
                  <a:srgbClr val="7030A0"/>
                </a:solidFill>
                <a:latin typeface="HP001 4 hàng" pitchFamily="34" charset="0"/>
              </a:rPr>
              <a:t>Tết đến rồi </a:t>
            </a:r>
            <a:r>
              <a:rPr lang="en-US" altLang="en-US" sz="3791" b="1" kern="1200">
                <a:solidFill>
                  <a:srgbClr val="7030A0"/>
                </a:solidFill>
                <a:latin typeface="HP001 4 hàng" pitchFamily="34" charset="0"/>
                <a:ea typeface="+mn-ea"/>
                <a:cs typeface="+mn-cs"/>
              </a:rPr>
              <a:t>( Tiết 1 + 2)</a:t>
            </a:r>
            <a:endParaRPr lang="en-US" altLang="en-US" sz="3791" b="1" kern="1200" dirty="0">
              <a:solidFill>
                <a:srgbClr val="7030A0"/>
              </a:solidFill>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83DE1F8B-C43D-4B7A-8155-BEAC33AC1D49}"/>
              </a:ext>
            </a:extLst>
          </p:cNvPr>
          <p:cNvSpPr txBox="1"/>
          <p:nvPr/>
        </p:nvSpPr>
        <p:spPr>
          <a:xfrm>
            <a:off x="274478" y="768638"/>
            <a:ext cx="11612880" cy="6555641"/>
          </a:xfrm>
          <a:prstGeom prst="rect">
            <a:avLst/>
          </a:prstGeom>
          <a:noFill/>
        </p:spPr>
        <p:txBody>
          <a:bodyPr wrap="square" rtlCol="0">
            <a:spAutoFit/>
          </a:bodyPr>
          <a:lstStyle/>
          <a:p>
            <a:pPr indent="457200" algn="just"/>
            <a:r>
              <a:rPr lang="en-US" sz="3000">
                <a:latin typeface="Arial-Rounded" pitchFamily="34" charset="0"/>
                <a:ea typeface="Arial-Rounded" pitchFamily="34" charset="0"/>
                <a:cs typeface="Arial-Rounded" pitchFamily="34" charset="0"/>
              </a:rPr>
              <a:t>Tết là khởi đầu cho một năm mới, là dịp lễ được mong chờ nhất trong năm.</a:t>
            </a:r>
          </a:p>
          <a:p>
            <a:pPr indent="457200" algn="just"/>
            <a:r>
              <a:rPr lang="en-US" sz="3000">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a:p>
            <a:pPr indent="457200" algn="just"/>
            <a:r>
              <a:rPr lang="en-US" sz="3000">
                <a:latin typeface="Arial-Rounded" pitchFamily="34" charset="0"/>
                <a:ea typeface="Arial-Rounded" pitchFamily="34" charset="0"/>
                <a:cs typeface="Arial-Rounded" pitchFamily="34" charset="0"/>
              </a:rPr>
              <a:t>Mai và đào là hai loài hoa đặc trưng cho Tết ở hai miền Nam, Bắc. Hoa mai rực rỡ sắc vàng. Hoa đào thường có màu hồng tươi, xen lẫn lá xanh và nụ hồng chúm chím. </a:t>
            </a:r>
          </a:p>
          <a:p>
            <a:pPr indent="457200" algn="just"/>
            <a:r>
              <a:rPr lang="en-US" sz="30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EC1E3D26-0FBF-489D-9BF9-77F94C02DE90}"/>
              </a:ext>
            </a:extLst>
          </p:cNvPr>
          <p:cNvSpPr txBox="1"/>
          <p:nvPr/>
        </p:nvSpPr>
        <p:spPr>
          <a:xfrm>
            <a:off x="917359" y="183863"/>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a:cxnSpLocks/>
          </p:cNvCxnSpPr>
          <p:nvPr/>
        </p:nvCxnSpPr>
        <p:spPr>
          <a:xfrm>
            <a:off x="8443907" y="1269610"/>
            <a:ext cx="1659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7257093" y="2164080"/>
            <a:ext cx="1900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343836" y="2626555"/>
            <a:ext cx="1721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1288725" y="3074962"/>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749688-2D0A-458A-B932-C7FCFF105D48}"/>
              </a:ext>
            </a:extLst>
          </p:cNvPr>
          <p:cNvCxnSpPr>
            <a:cxnSpLocks/>
          </p:cNvCxnSpPr>
          <p:nvPr/>
        </p:nvCxnSpPr>
        <p:spPr>
          <a:xfrm>
            <a:off x="5281607" y="3564987"/>
            <a:ext cx="1555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83DE1F8B-C43D-4B7A-8155-BEAC33AC1D49}"/>
              </a:ext>
            </a:extLst>
          </p:cNvPr>
          <p:cNvSpPr txBox="1"/>
          <p:nvPr/>
        </p:nvSpPr>
        <p:spPr>
          <a:xfrm>
            <a:off x="274478" y="768638"/>
            <a:ext cx="11612880" cy="6555641"/>
          </a:xfrm>
          <a:prstGeom prst="rect">
            <a:avLst/>
          </a:prstGeom>
          <a:noFill/>
        </p:spPr>
        <p:txBody>
          <a:bodyPr wrap="square" rtlCol="0">
            <a:spAutoFit/>
          </a:bodyPr>
          <a:lstStyle/>
          <a:p>
            <a:pPr indent="457200" algn="just"/>
            <a:r>
              <a:rPr lang="en-US" sz="3000">
                <a:latin typeface="Arial-Rounded" pitchFamily="34" charset="0"/>
                <a:ea typeface="Arial-Rounded" pitchFamily="34" charset="0"/>
                <a:cs typeface="Arial-Rounded" pitchFamily="34" charset="0"/>
              </a:rPr>
              <a:t>Tết là khởi đầu cho một năm mới, là dịp lễ được </a:t>
            </a:r>
            <a:r>
              <a:rPr lang="en-US" sz="3000">
                <a:solidFill>
                  <a:srgbClr val="FF0000"/>
                </a:solidFill>
                <a:latin typeface="Arial-Rounded" pitchFamily="34" charset="0"/>
                <a:ea typeface="Arial-Rounded" pitchFamily="34" charset="0"/>
                <a:cs typeface="Arial-Rounded" pitchFamily="34" charset="0"/>
              </a:rPr>
              <a:t>mong chờ </a:t>
            </a:r>
            <a:r>
              <a:rPr lang="en-US" sz="3000">
                <a:latin typeface="Arial-Rounded" pitchFamily="34" charset="0"/>
                <a:ea typeface="Arial-Rounded" pitchFamily="34" charset="0"/>
                <a:cs typeface="Arial-Rounded" pitchFamily="34" charset="0"/>
              </a:rPr>
              <a:t>nhất trong năm.</a:t>
            </a:r>
          </a:p>
          <a:p>
            <a:pPr indent="457200" algn="just"/>
            <a:r>
              <a:rPr lang="en-US" sz="3000">
                <a:latin typeface="Arial-Rounded" pitchFamily="34" charset="0"/>
                <a:ea typeface="Arial-Rounded" pitchFamily="34" charset="0"/>
                <a:cs typeface="Arial-Rounded" pitchFamily="34" charset="0"/>
              </a:rPr>
              <a:t>Vào dịp Tết, các gia đình thường gói </a:t>
            </a:r>
            <a:r>
              <a:rPr lang="en-US" sz="3000">
                <a:solidFill>
                  <a:srgbClr val="FF0000"/>
                </a:solidFill>
                <a:latin typeface="Arial-Rounded" pitchFamily="34" charset="0"/>
                <a:ea typeface="Arial-Rounded" pitchFamily="34" charset="0"/>
                <a:cs typeface="Arial-Rounded" pitchFamily="34" charset="0"/>
              </a:rPr>
              <a:t>bánh chưng </a:t>
            </a:r>
            <a:r>
              <a:rPr lang="en-US" sz="3000">
                <a:latin typeface="Arial-Rounded" pitchFamily="34" charset="0"/>
                <a:ea typeface="Arial-Rounded" pitchFamily="34" charset="0"/>
                <a:cs typeface="Arial-Rounded" pitchFamily="34" charset="0"/>
              </a:rPr>
              <a:t>hoặc bánh tét. Bánh chưng </a:t>
            </a:r>
            <a:r>
              <a:rPr lang="en-US" sz="3000">
                <a:solidFill>
                  <a:srgbClr val="FF0000"/>
                </a:solidFill>
                <a:latin typeface="Arial-Rounded" pitchFamily="34" charset="0"/>
                <a:ea typeface="Arial-Rounded" pitchFamily="34" charset="0"/>
                <a:cs typeface="Arial-Rounded" pitchFamily="34" charset="0"/>
              </a:rPr>
              <a:t>hình vuông</a:t>
            </a:r>
            <a:r>
              <a:rPr lang="en-US" sz="3000">
                <a:latin typeface="Arial-Rounded" pitchFamily="34" charset="0"/>
                <a:ea typeface="Arial-Rounded" pitchFamily="34" charset="0"/>
                <a:cs typeface="Arial-Rounded" pitchFamily="34" charset="0"/>
              </a:rPr>
              <a:t>, gói bằng lá dong. Bánh tét hình trụ, thường gói bằng </a:t>
            </a:r>
            <a:r>
              <a:rPr lang="en-US" sz="3000">
                <a:solidFill>
                  <a:srgbClr val="FF0000"/>
                </a:solidFill>
                <a:latin typeface="Arial-Rounded" pitchFamily="34" charset="0"/>
                <a:ea typeface="Arial-Rounded" pitchFamily="34" charset="0"/>
                <a:cs typeface="Arial-Rounded" pitchFamily="34" charset="0"/>
              </a:rPr>
              <a:t>lá chuối</a:t>
            </a:r>
            <a:r>
              <a:rPr lang="en-US" sz="3000">
                <a:latin typeface="Arial-Rounded" pitchFamily="34" charset="0"/>
                <a:ea typeface="Arial-Rounded" pitchFamily="34" charset="0"/>
                <a:cs typeface="Arial-Rounded" pitchFamily="34" charset="0"/>
              </a:rPr>
              <a:t>. Cả hai loại bánh đều làm từ gạo nếp, đỗ xanh, thịt lợn.</a:t>
            </a:r>
          </a:p>
          <a:p>
            <a:pPr indent="457200" algn="just"/>
            <a:r>
              <a:rPr lang="en-US" sz="3000">
                <a:latin typeface="Arial-Rounded" pitchFamily="34" charset="0"/>
                <a:ea typeface="Arial-Rounded" pitchFamily="34" charset="0"/>
                <a:cs typeface="Arial-Rounded" pitchFamily="34" charset="0"/>
              </a:rPr>
              <a:t>Mai và đào là hai loài hoa </a:t>
            </a:r>
            <a:r>
              <a:rPr lang="en-US" sz="3000">
                <a:solidFill>
                  <a:srgbClr val="FF0000"/>
                </a:solidFill>
                <a:latin typeface="Arial-Rounded" pitchFamily="34" charset="0"/>
                <a:ea typeface="Arial-Rounded" pitchFamily="34" charset="0"/>
                <a:cs typeface="Arial-Rounded" pitchFamily="34" charset="0"/>
              </a:rPr>
              <a:t>đặc trưng </a:t>
            </a:r>
            <a:r>
              <a:rPr lang="en-US" sz="3000">
                <a:latin typeface="Arial-Rounded" pitchFamily="34" charset="0"/>
                <a:ea typeface="Arial-Rounded" pitchFamily="34" charset="0"/>
                <a:cs typeface="Arial-Rounded" pitchFamily="34" charset="0"/>
              </a:rPr>
              <a:t>cho Tết ở hai miền Nam, Bắc. Hoa mai rực rỡ sắc vàng. Hoa đào thường có màu hồng tươi, xen lẫn lá xanh và nụ hồng chúm chím. </a:t>
            </a:r>
          </a:p>
          <a:p>
            <a:pPr indent="457200" algn="just"/>
            <a:r>
              <a:rPr lang="en-US" sz="30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EC1E3D26-0FBF-489D-9BF9-77F94C02DE90}"/>
              </a:ext>
            </a:extLst>
          </p:cNvPr>
          <p:cNvSpPr txBox="1"/>
          <p:nvPr/>
        </p:nvSpPr>
        <p:spPr>
          <a:xfrm>
            <a:off x="917359" y="183863"/>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a:cxnSpLocks/>
          </p:cNvCxnSpPr>
          <p:nvPr/>
        </p:nvCxnSpPr>
        <p:spPr>
          <a:xfrm>
            <a:off x="8443907" y="1269610"/>
            <a:ext cx="1659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7257093" y="2164080"/>
            <a:ext cx="1900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343836" y="2626555"/>
            <a:ext cx="1721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1288725" y="3074962"/>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B749688-2D0A-458A-B932-C7FCFF105D48}"/>
              </a:ext>
            </a:extLst>
          </p:cNvPr>
          <p:cNvCxnSpPr>
            <a:cxnSpLocks/>
          </p:cNvCxnSpPr>
          <p:nvPr/>
        </p:nvCxnSpPr>
        <p:spPr>
          <a:xfrm>
            <a:off x="5281607" y="3564987"/>
            <a:ext cx="1555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42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13" name="Group 12">
            <a:extLst>
              <a:ext uri="{FF2B5EF4-FFF2-40B4-BE49-F238E27FC236}">
                <a16:creationId xmlns:a16="http://schemas.microsoft.com/office/drawing/2014/main" id="{BCB0776B-3373-470F-BD22-5A52965A2780}"/>
              </a:ext>
            </a:extLst>
          </p:cNvPr>
          <p:cNvGrpSpPr/>
          <p:nvPr/>
        </p:nvGrpSpPr>
        <p:grpSpPr>
          <a:xfrm>
            <a:off x="0" y="16966"/>
            <a:ext cx="12161838" cy="6841034"/>
            <a:chOff x="0" y="16966"/>
            <a:chExt cx="12161838" cy="6841034"/>
          </a:xfrm>
        </p:grpSpPr>
        <p:pic>
          <p:nvPicPr>
            <p:cNvPr id="6" name="Picture 5">
              <a:extLst>
                <a:ext uri="{FF2B5EF4-FFF2-40B4-BE49-F238E27FC236}">
                  <a16:creationId xmlns:a16="http://schemas.microsoft.com/office/drawing/2014/main" id="{2C95CAC8-468E-4892-9903-E55859953B60}"/>
                </a:ext>
              </a:extLst>
            </p:cNvPr>
            <p:cNvPicPr>
              <a:picLocks noChangeAspect="1"/>
            </p:cNvPicPr>
            <p:nvPr/>
          </p:nvPicPr>
          <p:blipFill>
            <a:blip r:embed="rId3"/>
            <a:stretch>
              <a:fillRect/>
            </a:stretch>
          </p:blipFill>
          <p:spPr>
            <a:xfrm>
              <a:off x="0" y="16966"/>
              <a:ext cx="12161838" cy="6841034"/>
            </a:xfrm>
            <a:prstGeom prst="rect">
              <a:avLst/>
            </a:prstGeom>
          </p:spPr>
        </p:pic>
        <p:sp>
          <p:nvSpPr>
            <p:cNvPr id="11" name="Rectangle 10">
              <a:extLst>
                <a:ext uri="{FF2B5EF4-FFF2-40B4-BE49-F238E27FC236}">
                  <a16:creationId xmlns:a16="http://schemas.microsoft.com/office/drawing/2014/main" id="{7744CA4A-FD99-40F7-82D7-294C609C4371}"/>
                </a:ext>
              </a:extLst>
            </p:cNvPr>
            <p:cNvSpPr/>
            <p:nvPr/>
          </p:nvSpPr>
          <p:spPr>
            <a:xfrm>
              <a:off x="0" y="180535"/>
              <a:ext cx="2686929" cy="5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E44E13A-CA91-4F7E-8AC3-697B4A0C826F}"/>
              </a:ext>
            </a:extLst>
          </p:cNvPr>
          <p:cNvSpPr/>
          <p:nvPr/>
        </p:nvSpPr>
        <p:spPr>
          <a:xfrm>
            <a:off x="309489" y="2841674"/>
            <a:ext cx="4740813" cy="5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5D1C8D-7870-4155-8328-8423032CC1CE}"/>
              </a:ext>
            </a:extLst>
          </p:cNvPr>
          <p:cNvSpPr/>
          <p:nvPr/>
        </p:nvSpPr>
        <p:spPr>
          <a:xfrm>
            <a:off x="309489" y="3758418"/>
            <a:ext cx="3995226" cy="146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808717" y="659916"/>
            <a:ext cx="365760" cy="365760"/>
          </a:xfrm>
          <a:prstGeom prst="ellipse">
            <a:avLst/>
          </a:prstGeom>
          <a:solidFill>
            <a:srgbClr val="002060"/>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1174477" y="488853"/>
            <a:ext cx="5433571" cy="707886"/>
          </a:xfrm>
          <a:prstGeom prst="rect">
            <a:avLst/>
          </a:prstGeom>
          <a:noFill/>
        </p:spPr>
        <p:txBody>
          <a:bodyPr wrap="square" rtlCol="0">
            <a:spAutoFit/>
          </a:bodyPr>
          <a:lstStyle/>
          <a:p>
            <a:r>
              <a:rPr lang="en-US" sz="4000">
                <a:solidFill>
                  <a:srgbClr val="FF0000"/>
                </a:solidFill>
                <a:latin typeface="Arial-Rounded" pitchFamily="34" charset="0"/>
                <a:ea typeface="Arial-Rounded" pitchFamily="34" charset="0"/>
                <a:cs typeface="Arial-Rounded" pitchFamily="34" charset="0"/>
              </a:rPr>
              <a:t>Hình trụ:</a:t>
            </a:r>
            <a:endParaRPr lang="en-US" sz="4000">
              <a:latin typeface="Arial-Rounded" pitchFamily="34" charset="0"/>
              <a:ea typeface="Arial-Rounded" pitchFamily="34" charset="0"/>
              <a:cs typeface="Arial-Rounded" pitchFamily="34" charset="0"/>
            </a:endParaRPr>
          </a:p>
        </p:txBody>
      </p:sp>
      <p:pic>
        <p:nvPicPr>
          <p:cNvPr id="1026" name="Picture 2" descr="Cân bằng calorie - thoải mái ăn bánh tét dịp Tết 2021">
            <a:extLst>
              <a:ext uri="{FF2B5EF4-FFF2-40B4-BE49-F238E27FC236}">
                <a16:creationId xmlns:a16="http://schemas.microsoft.com/office/drawing/2014/main" id="{A680F0B1-F1E8-40F3-A24F-08CA3F192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445" y="1953353"/>
            <a:ext cx="4572794" cy="3429596"/>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Magnetic Disk 1">
            <a:extLst>
              <a:ext uri="{FF2B5EF4-FFF2-40B4-BE49-F238E27FC236}">
                <a16:creationId xmlns:a16="http://schemas.microsoft.com/office/drawing/2014/main" id="{EFA98AAF-73D9-4E23-A6BF-7B179BDA1A69}"/>
              </a:ext>
            </a:extLst>
          </p:cNvPr>
          <p:cNvSpPr/>
          <p:nvPr/>
        </p:nvSpPr>
        <p:spPr>
          <a:xfrm>
            <a:off x="2729132" y="1953353"/>
            <a:ext cx="1828800" cy="3429596"/>
          </a:xfrm>
          <a:prstGeom prst="flowChartMagneticDisk">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6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F9E0CDC5-930F-40F7-94BB-B291C8344D8C}"/>
              </a:ext>
            </a:extLst>
          </p:cNvPr>
          <p:cNvSpPr txBox="1"/>
          <p:nvPr/>
        </p:nvSpPr>
        <p:spPr>
          <a:xfrm>
            <a:off x="274478" y="768638"/>
            <a:ext cx="11612880" cy="6555641"/>
          </a:xfrm>
          <a:prstGeom prst="rect">
            <a:avLst/>
          </a:prstGeom>
          <a:noFill/>
        </p:spPr>
        <p:txBody>
          <a:bodyPr wrap="square" rtlCol="0">
            <a:spAutoFit/>
          </a:bodyPr>
          <a:lstStyle/>
          <a:p>
            <a:pPr indent="457200" algn="just"/>
            <a:r>
              <a:rPr lang="en-US" sz="3000">
                <a:latin typeface="Arial-Rounded" pitchFamily="34" charset="0"/>
                <a:ea typeface="Arial-Rounded" pitchFamily="34" charset="0"/>
                <a:cs typeface="Arial-Rounded" pitchFamily="34" charset="0"/>
              </a:rPr>
              <a:t>Tết là khởi đầu cho một năm mới, là dịp lễ được mong chờ nhất trong năm.</a:t>
            </a:r>
          </a:p>
          <a:p>
            <a:pPr indent="457200" algn="just"/>
            <a:r>
              <a:rPr lang="en-US" sz="3000">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a:p>
            <a:pPr indent="457200" algn="just"/>
            <a:r>
              <a:rPr lang="en-US" sz="3000">
                <a:latin typeface="Arial-Rounded" pitchFamily="34" charset="0"/>
                <a:ea typeface="Arial-Rounded" pitchFamily="34" charset="0"/>
                <a:cs typeface="Arial-Rounded" pitchFamily="34" charset="0"/>
              </a:rPr>
              <a:t>Mai và đào là hai loài hoa đặc trưng cho Tết ở hai miền Nam, Bắc. Hoa mai rực rỡ sắc vàng. Hoa đào thường có màu hồng tươi, xen lẫn lá xanh và nụ hồng chúm chím. </a:t>
            </a:r>
          </a:p>
          <a:p>
            <a:pPr indent="457200" algn="just"/>
            <a:r>
              <a:rPr lang="en-US" sz="30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380D77E3-AB59-464D-A77D-382388219314}"/>
              </a:ext>
            </a:extLst>
          </p:cNvPr>
          <p:cNvSpPr txBox="1"/>
          <p:nvPr/>
        </p:nvSpPr>
        <p:spPr>
          <a:xfrm>
            <a:off x="917359" y="183863"/>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1419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561FCC69-6C13-4B9B-A1F7-EB502F0D8063}"/>
              </a:ext>
            </a:extLst>
          </p:cNvPr>
          <p:cNvSpPr txBox="1"/>
          <p:nvPr/>
        </p:nvSpPr>
        <p:spPr>
          <a:xfrm>
            <a:off x="274478" y="768638"/>
            <a:ext cx="11612880" cy="6555641"/>
          </a:xfrm>
          <a:prstGeom prst="rect">
            <a:avLst/>
          </a:prstGeom>
          <a:noFill/>
        </p:spPr>
        <p:txBody>
          <a:bodyPr wrap="square" rtlCol="0">
            <a:spAutoFit/>
          </a:bodyPr>
          <a:lstStyle/>
          <a:p>
            <a:pPr indent="457200" algn="just"/>
            <a:r>
              <a:rPr lang="en-US" sz="3000">
                <a:solidFill>
                  <a:srgbClr val="C00000"/>
                </a:solidFill>
                <a:latin typeface="Arial-Rounded" pitchFamily="34" charset="0"/>
                <a:ea typeface="Arial-Rounded" pitchFamily="34" charset="0"/>
                <a:cs typeface="Arial-Rounded" pitchFamily="34" charset="0"/>
              </a:rPr>
              <a:t>Tết là khởi đầu cho một năm mới, là dịp lễ được mong chờ nhất trong năm.</a:t>
            </a:r>
          </a:p>
          <a:p>
            <a:pPr indent="457200" algn="just"/>
            <a:r>
              <a:rPr lang="en-US" sz="3000">
                <a:solidFill>
                  <a:srgbClr val="0070C0"/>
                </a:solidFill>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a:p>
            <a:pPr indent="457200" algn="just"/>
            <a:r>
              <a:rPr lang="en-US" sz="3000">
                <a:solidFill>
                  <a:srgbClr val="00B050"/>
                </a:solidFill>
                <a:latin typeface="Arial-Rounded" pitchFamily="34" charset="0"/>
                <a:ea typeface="Arial-Rounded" pitchFamily="34" charset="0"/>
                <a:cs typeface="Arial-Rounded" pitchFamily="34" charset="0"/>
              </a:rPr>
              <a:t>Mai và đào là hai loài hoa đặc trưng cho Tết ở hai miền Nam, Bắc. Hoa mai rực rỡ sắc vàng. Hoa đào thường có màu hồng tươi, xen lẫn lá xanh và nụ hồng chúm chím. </a:t>
            </a:r>
          </a:p>
          <a:p>
            <a:pPr indent="457200" algn="just"/>
            <a:r>
              <a:rPr lang="en-US" sz="3000">
                <a:solidFill>
                  <a:srgbClr val="7030A0"/>
                </a:solidFill>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B33F30F8-3C23-4F1B-A17E-62BC37020484}"/>
              </a:ext>
            </a:extLst>
          </p:cNvPr>
          <p:cNvSpPr txBox="1"/>
          <p:nvPr/>
        </p:nvSpPr>
        <p:spPr>
          <a:xfrm>
            <a:off x="917359" y="183863"/>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4282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3726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074E4B1-7E47-44AA-829C-3AD32A3771EE}"/>
              </a:ext>
            </a:extLst>
          </p:cNvPr>
          <p:cNvSpPr txBox="1"/>
          <p:nvPr/>
        </p:nvSpPr>
        <p:spPr>
          <a:xfrm>
            <a:off x="274478" y="881180"/>
            <a:ext cx="11612880" cy="6555641"/>
          </a:xfrm>
          <a:prstGeom prst="rect">
            <a:avLst/>
          </a:prstGeom>
          <a:noFill/>
        </p:spPr>
        <p:txBody>
          <a:bodyPr wrap="square" rtlCol="0">
            <a:spAutoFit/>
          </a:bodyPr>
          <a:lstStyle/>
          <a:p>
            <a:pPr indent="457200" algn="just"/>
            <a:r>
              <a:rPr lang="en-US" sz="3000">
                <a:latin typeface="Arial-Rounded" pitchFamily="34" charset="0"/>
                <a:ea typeface="Arial-Rounded" pitchFamily="34" charset="0"/>
                <a:cs typeface="Arial-Rounded" pitchFamily="34" charset="0"/>
              </a:rPr>
              <a:t>Tết là khởi đầu cho một năm mới, là dịp lễ được mong chờ nhất trong năm.</a:t>
            </a:r>
          </a:p>
          <a:p>
            <a:pPr indent="457200" algn="just"/>
            <a:r>
              <a:rPr lang="en-US" sz="3000">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a:p>
            <a:pPr indent="457200" algn="just"/>
            <a:r>
              <a:rPr lang="en-US" sz="3000">
                <a:latin typeface="Arial-Rounded" pitchFamily="34" charset="0"/>
                <a:ea typeface="Arial-Rounded" pitchFamily="34" charset="0"/>
                <a:cs typeface="Arial-Rounded" pitchFamily="34" charset="0"/>
              </a:rPr>
              <a:t>Mai và đào là hai loài hoa đặc trưng cho Tết ở hai miền Nam, Bắc. Hoa mai rực rỡ sắc vàng. Hoa đào thường có màu hồng tươi, xen lẫn lá xanh và nụ hồng chúm chím. </a:t>
            </a:r>
          </a:p>
          <a:p>
            <a:pPr indent="457200" algn="just"/>
            <a:r>
              <a:rPr lang="en-US" sz="30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3CDDF037-48D7-425A-93A0-08AD3DD3E2F7}"/>
              </a:ext>
            </a:extLst>
          </p:cNvPr>
          <p:cNvSpPr txBox="1"/>
          <p:nvPr/>
        </p:nvSpPr>
        <p:spPr>
          <a:xfrm>
            <a:off x="917359" y="296405"/>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5291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99647"/>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Sắp xếp các ý dưới đây theo trình tự các đoạn trong bài đọc.</a:t>
              </a:r>
            </a:p>
          </p:txBody>
        </p:sp>
      </p:grpSp>
      <p:grpSp>
        <p:nvGrpSpPr>
          <p:cNvPr id="4" name="Group 3">
            <a:extLst>
              <a:ext uri="{FF2B5EF4-FFF2-40B4-BE49-F238E27FC236}">
                <a16:creationId xmlns:a16="http://schemas.microsoft.com/office/drawing/2014/main" id="{8A1E165D-36DD-4CDF-BB5F-942A042169B8}"/>
              </a:ext>
            </a:extLst>
          </p:cNvPr>
          <p:cNvGrpSpPr/>
          <p:nvPr/>
        </p:nvGrpSpPr>
        <p:grpSpPr>
          <a:xfrm>
            <a:off x="1015433" y="3995995"/>
            <a:ext cx="5065486" cy="837224"/>
            <a:chOff x="1015433" y="2082789"/>
            <a:chExt cx="5065486" cy="837224"/>
          </a:xfrm>
        </p:grpSpPr>
        <p:sp>
          <p:nvSpPr>
            <p:cNvPr id="2" name="TextBox 1">
              <a:extLst>
                <a:ext uri="{FF2B5EF4-FFF2-40B4-BE49-F238E27FC236}">
                  <a16:creationId xmlns:a16="http://schemas.microsoft.com/office/drawing/2014/main" id="{450BDAC2-5989-4EDE-9403-37A1DD38C482}"/>
                </a:ext>
              </a:extLst>
            </p:cNvPr>
            <p:cNvSpPr txBox="1"/>
            <p:nvPr/>
          </p:nvSpPr>
          <p:spPr>
            <a:xfrm>
              <a:off x="1200137" y="2335238"/>
              <a:ext cx="4880782" cy="584775"/>
            </a:xfrm>
            <a:prstGeom prst="rect">
              <a:avLst/>
            </a:prstGeom>
            <a:solidFill>
              <a:schemeClr val="accent5"/>
            </a:solidFill>
            <a:ln>
              <a:solidFill>
                <a:srgbClr val="002060"/>
              </a:solidFill>
            </a:ln>
          </p:spPr>
          <p:txBody>
            <a:bodyPr wrap="square" rtlCol="0">
              <a:spAutoFit/>
            </a:bodyPr>
            <a:lstStyle/>
            <a:p>
              <a:pPr algn="just"/>
              <a:r>
                <a:rPr lang="en-US" sz="3200"/>
                <a:t>Nói về hoa mai, hoa đào.</a:t>
              </a:r>
            </a:p>
          </p:txBody>
        </p:sp>
        <p:sp>
          <p:nvSpPr>
            <p:cNvPr id="3" name="Oval 2">
              <a:extLst>
                <a:ext uri="{FF2B5EF4-FFF2-40B4-BE49-F238E27FC236}">
                  <a16:creationId xmlns:a16="http://schemas.microsoft.com/office/drawing/2014/main" id="{629A9019-518E-4776-AF6F-BF55DE18E89E}"/>
                </a:ext>
              </a:extLst>
            </p:cNvPr>
            <p:cNvSpPr/>
            <p:nvPr/>
          </p:nvSpPr>
          <p:spPr>
            <a:xfrm>
              <a:off x="1015433" y="2082789"/>
              <a:ext cx="369407" cy="369407"/>
            </a:xfrm>
            <a:prstGeom prst="ellipse">
              <a:avLst/>
            </a:prstGeom>
            <a:solidFill>
              <a:schemeClr val="accent5"/>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p>
          </p:txBody>
        </p:sp>
      </p:grpSp>
      <p:grpSp>
        <p:nvGrpSpPr>
          <p:cNvPr id="6" name="Group 5">
            <a:extLst>
              <a:ext uri="{FF2B5EF4-FFF2-40B4-BE49-F238E27FC236}">
                <a16:creationId xmlns:a16="http://schemas.microsoft.com/office/drawing/2014/main" id="{94FE0CE3-1C15-4D4B-B967-AD8677493D5A}"/>
              </a:ext>
            </a:extLst>
          </p:cNvPr>
          <p:cNvGrpSpPr/>
          <p:nvPr/>
        </p:nvGrpSpPr>
        <p:grpSpPr>
          <a:xfrm>
            <a:off x="6585542" y="3995995"/>
            <a:ext cx="5049771" cy="837223"/>
            <a:chOff x="6585542" y="2082789"/>
            <a:chExt cx="5049771" cy="837223"/>
          </a:xfrm>
        </p:grpSpPr>
        <p:sp>
          <p:nvSpPr>
            <p:cNvPr id="14" name="TextBox 13">
              <a:extLst>
                <a:ext uri="{FF2B5EF4-FFF2-40B4-BE49-F238E27FC236}">
                  <a16:creationId xmlns:a16="http://schemas.microsoft.com/office/drawing/2014/main" id="{7B7D9520-F67F-47C1-9C9B-2B92C9A9D99B}"/>
                </a:ext>
              </a:extLst>
            </p:cNvPr>
            <p:cNvSpPr txBox="1"/>
            <p:nvPr/>
          </p:nvSpPr>
          <p:spPr>
            <a:xfrm>
              <a:off x="6754531" y="2335237"/>
              <a:ext cx="4880782" cy="584775"/>
            </a:xfrm>
            <a:prstGeom prst="rect">
              <a:avLst/>
            </a:prstGeom>
            <a:solidFill>
              <a:schemeClr val="accent2">
                <a:lumMod val="20000"/>
                <a:lumOff val="80000"/>
              </a:schemeClr>
            </a:solidFill>
            <a:ln>
              <a:solidFill>
                <a:srgbClr val="002060"/>
              </a:solidFill>
            </a:ln>
          </p:spPr>
          <p:txBody>
            <a:bodyPr wrap="square" rtlCol="0">
              <a:spAutoFit/>
            </a:bodyPr>
            <a:lstStyle/>
            <a:p>
              <a:pPr algn="just"/>
              <a:r>
                <a:rPr lang="en-US" sz="3200"/>
                <a:t>Giới thiệu chung về Tết.</a:t>
              </a:r>
            </a:p>
          </p:txBody>
        </p:sp>
        <p:sp>
          <p:nvSpPr>
            <p:cNvPr id="18" name="Oval 17">
              <a:extLst>
                <a:ext uri="{FF2B5EF4-FFF2-40B4-BE49-F238E27FC236}">
                  <a16:creationId xmlns:a16="http://schemas.microsoft.com/office/drawing/2014/main" id="{2B3C935E-6FCE-44FF-AB78-B0796179715D}"/>
                </a:ext>
              </a:extLst>
            </p:cNvPr>
            <p:cNvSpPr/>
            <p:nvPr/>
          </p:nvSpPr>
          <p:spPr>
            <a:xfrm>
              <a:off x="6585542" y="2082789"/>
              <a:ext cx="369407" cy="369407"/>
            </a:xfrm>
            <a:prstGeom prst="ellipse">
              <a:avLst/>
            </a:prstGeom>
            <a:solidFill>
              <a:schemeClr val="accent2">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a:t>
              </a:r>
            </a:p>
          </p:txBody>
        </p:sp>
      </p:grpSp>
      <p:grpSp>
        <p:nvGrpSpPr>
          <p:cNvPr id="5" name="Group 4">
            <a:extLst>
              <a:ext uri="{FF2B5EF4-FFF2-40B4-BE49-F238E27FC236}">
                <a16:creationId xmlns:a16="http://schemas.microsoft.com/office/drawing/2014/main" id="{FC77EA35-8DDE-43FF-88F3-27085EEB86FE}"/>
              </a:ext>
            </a:extLst>
          </p:cNvPr>
          <p:cNvGrpSpPr/>
          <p:nvPr/>
        </p:nvGrpSpPr>
        <p:grpSpPr>
          <a:xfrm>
            <a:off x="983876" y="5374102"/>
            <a:ext cx="5097043" cy="1261923"/>
            <a:chOff x="983876" y="3460896"/>
            <a:chExt cx="5097043" cy="1261923"/>
          </a:xfrm>
        </p:grpSpPr>
        <p:sp>
          <p:nvSpPr>
            <p:cNvPr id="15" name="TextBox 14">
              <a:extLst>
                <a:ext uri="{FF2B5EF4-FFF2-40B4-BE49-F238E27FC236}">
                  <a16:creationId xmlns:a16="http://schemas.microsoft.com/office/drawing/2014/main" id="{95A893F1-0740-40A0-8F18-104EFEBDD632}"/>
                </a:ext>
              </a:extLst>
            </p:cNvPr>
            <p:cNvSpPr txBox="1"/>
            <p:nvPr/>
          </p:nvSpPr>
          <p:spPr>
            <a:xfrm>
              <a:off x="1200137" y="3645601"/>
              <a:ext cx="4880782" cy="1077218"/>
            </a:xfrm>
            <a:prstGeom prst="rect">
              <a:avLst/>
            </a:prstGeom>
            <a:solidFill>
              <a:schemeClr val="accent4">
                <a:lumMod val="20000"/>
                <a:lumOff val="80000"/>
              </a:schemeClr>
            </a:solidFill>
            <a:ln>
              <a:solidFill>
                <a:srgbClr val="002060"/>
              </a:solidFill>
            </a:ln>
          </p:spPr>
          <p:txBody>
            <a:bodyPr wrap="square" rtlCol="0">
              <a:spAutoFit/>
            </a:bodyPr>
            <a:lstStyle/>
            <a:p>
              <a:pPr algn="just"/>
              <a:r>
                <a:rPr lang="en-US" sz="3200"/>
                <a:t>Hoạt động của mọi người trong dịp Tết.</a:t>
              </a:r>
            </a:p>
          </p:txBody>
        </p:sp>
        <p:sp>
          <p:nvSpPr>
            <p:cNvPr id="20" name="Oval 19">
              <a:extLst>
                <a:ext uri="{FF2B5EF4-FFF2-40B4-BE49-F238E27FC236}">
                  <a16:creationId xmlns:a16="http://schemas.microsoft.com/office/drawing/2014/main" id="{B9362D8A-9BE4-4B78-8C2D-DCE1DB12DA0A}"/>
                </a:ext>
              </a:extLst>
            </p:cNvPr>
            <p:cNvSpPr/>
            <p:nvPr/>
          </p:nvSpPr>
          <p:spPr>
            <a:xfrm>
              <a:off x="983876" y="3460896"/>
              <a:ext cx="369407" cy="369407"/>
            </a:xfrm>
            <a:prstGeom prst="ellipse">
              <a:avLst/>
            </a:prstGeom>
            <a:solidFill>
              <a:schemeClr val="accent4">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3</a:t>
              </a:r>
            </a:p>
          </p:txBody>
        </p:sp>
      </p:grpSp>
      <p:grpSp>
        <p:nvGrpSpPr>
          <p:cNvPr id="7" name="Group 6">
            <a:extLst>
              <a:ext uri="{FF2B5EF4-FFF2-40B4-BE49-F238E27FC236}">
                <a16:creationId xmlns:a16="http://schemas.microsoft.com/office/drawing/2014/main" id="{0E75E012-069C-4E02-B845-1F04B0951578}"/>
              </a:ext>
            </a:extLst>
          </p:cNvPr>
          <p:cNvGrpSpPr/>
          <p:nvPr/>
        </p:nvGrpSpPr>
        <p:grpSpPr>
          <a:xfrm>
            <a:off x="6569827" y="5374101"/>
            <a:ext cx="5065486" cy="1261923"/>
            <a:chOff x="6569827" y="3460895"/>
            <a:chExt cx="5065486" cy="1261923"/>
          </a:xfrm>
        </p:grpSpPr>
        <p:sp>
          <p:nvSpPr>
            <p:cNvPr id="16" name="TextBox 15">
              <a:extLst>
                <a:ext uri="{FF2B5EF4-FFF2-40B4-BE49-F238E27FC236}">
                  <a16:creationId xmlns:a16="http://schemas.microsoft.com/office/drawing/2014/main" id="{6CE558DA-DF7F-4676-90A1-8E429974E568}"/>
                </a:ext>
              </a:extLst>
            </p:cNvPr>
            <p:cNvSpPr txBox="1"/>
            <p:nvPr/>
          </p:nvSpPr>
          <p:spPr>
            <a:xfrm>
              <a:off x="6754531" y="3645600"/>
              <a:ext cx="4880782" cy="1077218"/>
            </a:xfrm>
            <a:prstGeom prst="rect">
              <a:avLst/>
            </a:prstGeom>
            <a:solidFill>
              <a:schemeClr val="accent1">
                <a:lumMod val="20000"/>
                <a:lumOff val="80000"/>
              </a:schemeClr>
            </a:solidFill>
            <a:ln>
              <a:solidFill>
                <a:srgbClr val="002060"/>
              </a:solidFill>
            </a:ln>
          </p:spPr>
          <p:txBody>
            <a:bodyPr wrap="square" rtlCol="0">
              <a:spAutoFit/>
            </a:bodyPr>
            <a:lstStyle/>
            <a:p>
              <a:pPr algn="just"/>
              <a:r>
                <a:rPr lang="en-US" sz="3200"/>
                <a:t>Nói về bánh chưng, bánh tét.</a:t>
              </a:r>
            </a:p>
          </p:txBody>
        </p:sp>
        <p:sp>
          <p:nvSpPr>
            <p:cNvPr id="28" name="Oval 27">
              <a:extLst>
                <a:ext uri="{FF2B5EF4-FFF2-40B4-BE49-F238E27FC236}">
                  <a16:creationId xmlns:a16="http://schemas.microsoft.com/office/drawing/2014/main" id="{16188A12-5484-4C41-85AE-DD4E7E4EE851}"/>
                </a:ext>
              </a:extLst>
            </p:cNvPr>
            <p:cNvSpPr/>
            <p:nvPr/>
          </p:nvSpPr>
          <p:spPr>
            <a:xfrm>
              <a:off x="6569827" y="3460895"/>
              <a:ext cx="369407" cy="369407"/>
            </a:xfrm>
            <a:prstGeom prst="ellipse">
              <a:avLst/>
            </a:prstGeom>
            <a:solidFill>
              <a:schemeClr val="accent1">
                <a:lumMod val="20000"/>
                <a:lumOff val="80000"/>
              </a:schemeClr>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4</a:t>
              </a:r>
            </a:p>
          </p:txBody>
        </p:sp>
      </p:gr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1728E-6 1.11022E-16 L -0.26785 -0.46528 " pathEditMode="relative" rAng="0" ptsTypes="AA">
                                      <p:cBhvr>
                                        <p:cTn id="6" dur="2000" fill="hold"/>
                                        <p:tgtEl>
                                          <p:spTgt spid="6"/>
                                        </p:tgtEl>
                                        <p:attrNameLst>
                                          <p:attrName>ppt_x</p:attrName>
                                          <p:attrName>ppt_y</p:attrName>
                                        </p:attrNameLst>
                                      </p:cBhvr>
                                      <p:rCtr x="-13393" y="-23264"/>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4.27359E-6 -2.96296E-6 L -0.26825 -0.51852 " pathEditMode="relative" rAng="0" ptsTypes="AA">
                                      <p:cBhvr>
                                        <p:cTn id="11" dur="2000" fill="hold"/>
                                        <p:tgtEl>
                                          <p:spTgt spid="7"/>
                                        </p:tgtEl>
                                        <p:attrNameLst>
                                          <p:attrName>ppt_x</p:attrName>
                                          <p:attrName>ppt_y</p:attrName>
                                        </p:attrNameLst>
                                      </p:cBhvr>
                                      <p:rCtr x="-13419" y="-25926"/>
                                    </p:animMotion>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64" presetClass="path" presetSubtype="0" accel="50000" decel="50000" fill="hold" nodeType="clickEffect">
                                  <p:stCondLst>
                                    <p:cond delay="0"/>
                                  </p:stCondLst>
                                  <p:childTnLst>
                                    <p:animMotion origin="layout" path="M -2.05848E-6 -2.96296E-6 L 0.18614 -0.1706 " pathEditMode="relative" rAng="0" ptsTypes="AA">
                                      <p:cBhvr>
                                        <p:cTn id="16" dur="2000" fill="hold"/>
                                        <p:tgtEl>
                                          <p:spTgt spid="5"/>
                                        </p:tgtEl>
                                        <p:attrNameLst>
                                          <p:attrName>ppt_x</p:attrName>
                                          <p:attrName>ppt_y</p:attrName>
                                        </p:attrNameLst>
                                      </p:cBhvr>
                                      <p:rCtr x="9307" y="-8542"/>
                                    </p:animMotion>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6289E-6 1.11022E-16 L 0.1894 -0.1206 " pathEditMode="relative" rAng="0" ptsTypes="AA">
                                      <p:cBhvr>
                                        <p:cTn id="21" dur="2000" fill="hold"/>
                                        <p:tgtEl>
                                          <p:spTgt spid="4"/>
                                        </p:tgtEl>
                                        <p:attrNameLst>
                                          <p:attrName>ppt_x</p:attrName>
                                          <p:attrName>ppt_y</p:attrName>
                                        </p:attrNameLst>
                                      </p:cBhvr>
                                      <p:rCtr x="9464" y="-6042"/>
                                    </p:animMotion>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428473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515600" cy="1299584"/>
            <a:chOff x="294783" y="915918"/>
            <a:chExt cx="105156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9832332"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Người ta dùng những gì để làm bánh chưng, bánh tét?</a:t>
              </a:r>
            </a:p>
          </p:txBody>
        </p:sp>
      </p:grpSp>
      <p:sp>
        <p:nvSpPr>
          <p:cNvPr id="12" name="Rectangle 11"/>
          <p:cNvSpPr/>
          <p:nvPr/>
        </p:nvSpPr>
        <p:spPr>
          <a:xfrm>
            <a:off x="746919" y="1693784"/>
            <a:ext cx="10950512" cy="2062103"/>
          </a:xfrm>
          <a:prstGeom prst="rect">
            <a:avLst/>
          </a:prstGeom>
        </p:spPr>
        <p:txBody>
          <a:bodyPr wrap="square">
            <a:spAutoFit/>
          </a:bodyPr>
          <a:lstStyle/>
          <a:p>
            <a:pPr indent="457200" algn="just"/>
            <a:r>
              <a:rPr lang="en-US" sz="3200">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p:txBody>
      </p:sp>
      <p:cxnSp>
        <p:nvCxnSpPr>
          <p:cNvPr id="11" name="Straight Connector 10"/>
          <p:cNvCxnSpPr>
            <a:cxnSpLocks/>
          </p:cNvCxnSpPr>
          <p:nvPr/>
        </p:nvCxnSpPr>
        <p:spPr>
          <a:xfrm>
            <a:off x="5950634" y="2717410"/>
            <a:ext cx="31511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DE1F8B-C43D-4B7A-8155-BEAC33AC1D49}"/>
              </a:ext>
            </a:extLst>
          </p:cNvPr>
          <p:cNvSpPr txBox="1"/>
          <p:nvPr/>
        </p:nvSpPr>
        <p:spPr>
          <a:xfrm>
            <a:off x="855783" y="4811672"/>
            <a:ext cx="10732783" cy="1077218"/>
          </a:xfrm>
          <a:prstGeom prst="rect">
            <a:avLst/>
          </a:prstGeom>
          <a:solidFill>
            <a:srgbClr val="CEEBEA"/>
          </a:solidFill>
        </p:spPr>
        <p:txBody>
          <a:bodyPr wrap="square" rtlCol="0">
            <a:spAutoFit/>
          </a:bodyPr>
          <a:lstStyle/>
          <a:p>
            <a:pPr algn="just"/>
            <a:r>
              <a:rPr lang="en-US" sz="3200">
                <a:latin typeface="Arial-Rounded" pitchFamily="34" charset="0"/>
                <a:ea typeface="Arial-Rounded" pitchFamily="34" charset="0"/>
                <a:cs typeface="Arial-Rounded" pitchFamily="34" charset="0"/>
              </a:rPr>
              <a:t>Nguyên liệu để làm bánh chưng, bánh tét là: gạo nếp, đỗ xanh, thịt lợn, lá dong hoặc lá chuối.</a:t>
            </a:r>
            <a:endParaRPr lang="en-US" sz="3200">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a:cxnSpLocks/>
          </p:cNvCxnSpPr>
          <p:nvPr/>
        </p:nvCxnSpPr>
        <p:spPr>
          <a:xfrm>
            <a:off x="1418125" y="3197650"/>
            <a:ext cx="43918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1B21BF-F80F-4D4C-9BE1-1A3C99EA840A}"/>
              </a:ext>
            </a:extLst>
          </p:cNvPr>
          <p:cNvCxnSpPr>
            <a:cxnSpLocks/>
          </p:cNvCxnSpPr>
          <p:nvPr/>
        </p:nvCxnSpPr>
        <p:spPr>
          <a:xfrm>
            <a:off x="6080919" y="3197650"/>
            <a:ext cx="56165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5964BE-948F-4C6C-9112-43A509244FC2}"/>
              </a:ext>
            </a:extLst>
          </p:cNvPr>
          <p:cNvCxnSpPr>
            <a:cxnSpLocks/>
          </p:cNvCxnSpPr>
          <p:nvPr/>
        </p:nvCxnSpPr>
        <p:spPr>
          <a:xfrm>
            <a:off x="817259" y="3703676"/>
            <a:ext cx="35718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91876" y="218371"/>
            <a:ext cx="11378086" cy="1314098"/>
            <a:chOff x="294783" y="915918"/>
            <a:chExt cx="10558095" cy="1314098"/>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29687"/>
              <a:ext cx="9874827"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Người lớn mong ước điều gì khi tặng bao lì xì cho trẻ em?</a:t>
              </a:r>
            </a:p>
          </p:txBody>
        </p:sp>
      </p:grpSp>
      <p:sp>
        <p:nvSpPr>
          <p:cNvPr id="8" name="Rectangle 7">
            <a:extLst>
              <a:ext uri="{FF2B5EF4-FFF2-40B4-BE49-F238E27FC236}">
                <a16:creationId xmlns:a16="http://schemas.microsoft.com/office/drawing/2014/main" id="{720F2BD5-F10C-4C71-8B99-298D526B3B85}"/>
              </a:ext>
            </a:extLst>
          </p:cNvPr>
          <p:cNvSpPr/>
          <p:nvPr/>
        </p:nvSpPr>
        <p:spPr>
          <a:xfrm>
            <a:off x="746919" y="1693784"/>
            <a:ext cx="10950512" cy="2062103"/>
          </a:xfrm>
          <a:prstGeom prst="rect">
            <a:avLst/>
          </a:prstGeom>
        </p:spPr>
        <p:txBody>
          <a:bodyPr wrap="square">
            <a:spAutoFit/>
          </a:bodyPr>
          <a:lstStyle/>
          <a:p>
            <a:pPr indent="457200" algn="just"/>
            <a:r>
              <a:rPr lang="en-US" sz="32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p:txBody>
      </p:sp>
      <p:cxnSp>
        <p:nvCxnSpPr>
          <p:cNvPr id="9" name="Straight Connector 8">
            <a:extLst>
              <a:ext uri="{FF2B5EF4-FFF2-40B4-BE49-F238E27FC236}">
                <a16:creationId xmlns:a16="http://schemas.microsoft.com/office/drawing/2014/main" id="{21AB3FD8-C8B0-4CA7-971D-5C24E3DEFD44}"/>
              </a:ext>
            </a:extLst>
          </p:cNvPr>
          <p:cNvCxnSpPr>
            <a:cxnSpLocks/>
          </p:cNvCxnSpPr>
          <p:nvPr/>
        </p:nvCxnSpPr>
        <p:spPr>
          <a:xfrm>
            <a:off x="1772529" y="2703342"/>
            <a:ext cx="78919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735818-48C4-4745-9473-A4CC0693D166}"/>
              </a:ext>
            </a:extLst>
          </p:cNvPr>
          <p:cNvSpPr txBox="1"/>
          <p:nvPr/>
        </p:nvSpPr>
        <p:spPr>
          <a:xfrm>
            <a:off x="855783" y="4811672"/>
            <a:ext cx="10732783" cy="1077218"/>
          </a:xfrm>
          <a:prstGeom prst="rect">
            <a:avLst/>
          </a:prstGeom>
          <a:solidFill>
            <a:srgbClr val="CEEBEA"/>
          </a:solid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Khi tặng bao lì xì cho trẻ em, người lớn mong ước </a:t>
            </a:r>
            <a:r>
              <a:rPr lang="en-US" sz="3200">
                <a:latin typeface="Arial-Rounded" pitchFamily="34" charset="0"/>
                <a:ea typeface="Arial-Rounded" pitchFamily="34" charset="0"/>
                <a:cs typeface="Arial-Rounded" pitchFamily="34" charset="0"/>
              </a:rPr>
              <a:t>các em khoẻ mạnh, giỏi giang.</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537971"/>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Em thích những hoạt động nào của gia đình em trong dịp Tết?</a:t>
              </a:r>
            </a:p>
          </p:txBody>
        </p:sp>
      </p:grpSp>
      <p:pic>
        <p:nvPicPr>
          <p:cNvPr id="5" name="Picture 4">
            <a:extLst>
              <a:ext uri="{FF2B5EF4-FFF2-40B4-BE49-F238E27FC236}">
                <a16:creationId xmlns:a16="http://schemas.microsoft.com/office/drawing/2014/main" id="{C4365A86-31EB-46A9-B00A-6233EEA6383F}"/>
              </a:ext>
            </a:extLst>
          </p:cNvPr>
          <p:cNvPicPr>
            <a:picLocks noChangeAspect="1"/>
          </p:cNvPicPr>
          <p:nvPr/>
        </p:nvPicPr>
        <p:blipFill>
          <a:blip r:embed="rId3"/>
          <a:stretch>
            <a:fillRect/>
          </a:stretch>
        </p:blipFill>
        <p:spPr>
          <a:xfrm>
            <a:off x="5132592" y="3930896"/>
            <a:ext cx="2620580" cy="2179100"/>
          </a:xfrm>
          <a:prstGeom prst="rect">
            <a:avLst/>
          </a:prstGeom>
        </p:spPr>
      </p:pic>
      <p:pic>
        <p:nvPicPr>
          <p:cNvPr id="7" name="Picture 6">
            <a:extLst>
              <a:ext uri="{FF2B5EF4-FFF2-40B4-BE49-F238E27FC236}">
                <a16:creationId xmlns:a16="http://schemas.microsoft.com/office/drawing/2014/main" id="{EFF54029-D1AD-4BB7-A020-1F13602F6EE4}"/>
              </a:ext>
            </a:extLst>
          </p:cNvPr>
          <p:cNvPicPr>
            <a:picLocks noChangeAspect="1"/>
          </p:cNvPicPr>
          <p:nvPr/>
        </p:nvPicPr>
        <p:blipFill>
          <a:blip r:embed="rId4"/>
          <a:stretch>
            <a:fillRect/>
          </a:stretch>
        </p:blipFill>
        <p:spPr>
          <a:xfrm>
            <a:off x="5774620" y="1710459"/>
            <a:ext cx="2571704" cy="2194450"/>
          </a:xfrm>
          <a:prstGeom prst="rect">
            <a:avLst/>
          </a:prstGeom>
        </p:spPr>
      </p:pic>
      <p:pic>
        <p:nvPicPr>
          <p:cNvPr id="9" name="Picture 8">
            <a:extLst>
              <a:ext uri="{FF2B5EF4-FFF2-40B4-BE49-F238E27FC236}">
                <a16:creationId xmlns:a16="http://schemas.microsoft.com/office/drawing/2014/main" id="{B9322010-5858-4293-992D-22880806AA2E}"/>
              </a:ext>
            </a:extLst>
          </p:cNvPr>
          <p:cNvPicPr>
            <a:picLocks noChangeAspect="1"/>
          </p:cNvPicPr>
          <p:nvPr/>
        </p:nvPicPr>
        <p:blipFill>
          <a:blip r:embed="rId5"/>
          <a:stretch>
            <a:fillRect/>
          </a:stretch>
        </p:blipFill>
        <p:spPr>
          <a:xfrm>
            <a:off x="-916948" y="2339308"/>
            <a:ext cx="5658141" cy="4807197"/>
          </a:xfrm>
          <a:prstGeom prst="rect">
            <a:avLst/>
          </a:prstGeom>
        </p:spPr>
      </p:pic>
      <p:pic>
        <p:nvPicPr>
          <p:cNvPr id="11" name="Picture 10">
            <a:extLst>
              <a:ext uri="{FF2B5EF4-FFF2-40B4-BE49-F238E27FC236}">
                <a16:creationId xmlns:a16="http://schemas.microsoft.com/office/drawing/2014/main" id="{4983898D-C80E-4665-8D05-B2DD669B1DCB}"/>
              </a:ext>
            </a:extLst>
          </p:cNvPr>
          <p:cNvPicPr>
            <a:picLocks noChangeAspect="1"/>
          </p:cNvPicPr>
          <p:nvPr/>
        </p:nvPicPr>
        <p:blipFill>
          <a:blip r:embed="rId6"/>
          <a:stretch>
            <a:fillRect/>
          </a:stretch>
        </p:blipFill>
        <p:spPr>
          <a:xfrm>
            <a:off x="8093861" y="2671390"/>
            <a:ext cx="4729368" cy="4616930"/>
          </a:xfrm>
          <a:prstGeom prst="rect">
            <a:avLst/>
          </a:prstGeom>
        </p:spPr>
      </p:pic>
    </p:spTree>
    <p:extLst>
      <p:ext uri="{BB962C8B-B14F-4D97-AF65-F5344CB8AC3E}">
        <p14:creationId xmlns:p14="http://schemas.microsoft.com/office/powerpoint/2010/main" val="3026419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3EEC16-D1E1-40B1-8486-FCC87A9ACDD9}"/>
              </a:ext>
            </a:extLst>
          </p:cNvPr>
          <p:cNvSpPr txBox="1"/>
          <p:nvPr/>
        </p:nvSpPr>
        <p:spPr>
          <a:xfrm>
            <a:off x="274478" y="881180"/>
            <a:ext cx="11612880" cy="6555641"/>
          </a:xfrm>
          <a:prstGeom prst="rect">
            <a:avLst/>
          </a:prstGeom>
          <a:noFill/>
        </p:spPr>
        <p:txBody>
          <a:bodyPr wrap="square" rtlCol="0">
            <a:spAutoFit/>
          </a:bodyPr>
          <a:lstStyle/>
          <a:p>
            <a:pPr indent="457200" algn="just"/>
            <a:r>
              <a:rPr lang="en-US" sz="3000">
                <a:latin typeface="Arial-Rounded" pitchFamily="34" charset="0"/>
                <a:ea typeface="Arial-Rounded" pitchFamily="34" charset="0"/>
                <a:cs typeface="Arial-Rounded" pitchFamily="34" charset="0"/>
              </a:rPr>
              <a:t>Tết là khởi đầu cho một năm mới, là dịp lễ được mong chờ nhất trong năm.</a:t>
            </a:r>
          </a:p>
          <a:p>
            <a:pPr indent="457200" algn="just"/>
            <a:r>
              <a:rPr lang="en-US" sz="3000">
                <a:latin typeface="Arial-Rounded" pitchFamily="34" charset="0"/>
                <a:ea typeface="Arial-Rounded" pitchFamily="34" charset="0"/>
                <a:cs typeface="Arial-Rounded" pitchFamily="34" charset="0"/>
              </a:rPr>
              <a:t>Vào dịp Tết, các gia đình thường gói bánh chưng hoặc bánh tét. Bánh chưng hình vuông, gói bằng lá dong. Bánh tét hình trụ, thường gói bằng lá chuối. Cả hai loại bánh đều làm từ gạo nếp, đỗ xanh, thịt lợn.</a:t>
            </a:r>
          </a:p>
          <a:p>
            <a:pPr indent="457200" algn="just"/>
            <a:r>
              <a:rPr lang="en-US" sz="3000">
                <a:latin typeface="Arial-Rounded" pitchFamily="34" charset="0"/>
                <a:ea typeface="Arial-Rounded" pitchFamily="34" charset="0"/>
                <a:cs typeface="Arial-Rounded" pitchFamily="34" charset="0"/>
              </a:rPr>
              <a:t>Mai và đào là hai loài hoa đặc trưng cho Tết ở hai miền Nam, Bắc. Hoa mai rực rỡ sắc vàng. Hoa đào thường có màu hồng tươi, xen lẫn lá xanh và nụ hồng chúm chím. </a:t>
            </a:r>
          </a:p>
          <a:p>
            <a:pPr indent="457200" algn="just"/>
            <a:r>
              <a:rPr lang="en-US" sz="3000">
                <a:latin typeface="Arial-Rounded" pitchFamily="34" charset="0"/>
                <a:ea typeface="Arial-Rounded" pitchFamily="34" charset="0"/>
                <a:cs typeface="Arial-Rounded" pitchFamily="34" charset="0"/>
              </a:rPr>
              <a:t>Ngày Tết, người lớn thường tặng trẻ em những bao lì xì xinh xắn, với mong ước các em khoẻ mạnh, giỏi giang. Tết là dịp mọi người quây quần bên nhau và dành cho nhau những lời chúc tốt đẹp.</a:t>
            </a:r>
          </a:p>
          <a:p>
            <a:pPr indent="457200" algn="r"/>
            <a:r>
              <a:rPr lang="en-US" sz="3000">
                <a:latin typeface="Arial-Rounded" pitchFamily="34" charset="0"/>
                <a:ea typeface="Arial-Rounded" pitchFamily="34" charset="0"/>
                <a:cs typeface="Arial-Rounded" pitchFamily="34" charset="0"/>
              </a:rPr>
              <a:t>(Ánh Dương)</a:t>
            </a:r>
          </a:p>
          <a:p>
            <a:pPr indent="457200" algn="just"/>
            <a:endParaRPr lang="en-US" sz="3000">
              <a:latin typeface="Arial-Rounded" pitchFamily="34" charset="0"/>
              <a:ea typeface="Arial-Rounded" pitchFamily="34" charset="0"/>
              <a:cs typeface="Arial-Rounded" pitchFamily="34" charset="0"/>
            </a:endParaRPr>
          </a:p>
          <a:p>
            <a:pPr indent="457200" algn="just"/>
            <a:endParaRPr lang="en-US" sz="3000" dirty="0">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F625112F-BF6D-4964-8D02-E81051188417}"/>
              </a:ext>
            </a:extLst>
          </p:cNvPr>
          <p:cNvSpPr txBox="1"/>
          <p:nvPr/>
        </p:nvSpPr>
        <p:spPr>
          <a:xfrm>
            <a:off x="917359" y="296405"/>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TẾT ĐẾN RỒI</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93832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2020968" y="734797"/>
            <a:ext cx="10140870" cy="2694203"/>
            <a:chOff x="292250" y="915918"/>
            <a:chExt cx="10140870" cy="2694203"/>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4" y="984274"/>
              <a:ext cx="9437846" cy="2625847"/>
            </a:xfrm>
            <a:prstGeom prst="rect">
              <a:avLst/>
            </a:prstGeom>
            <a:noFill/>
          </p:spPr>
          <p:txBody>
            <a:bodyPr wrap="square" rtlCol="0">
              <a:spAutoFit/>
            </a:bodyPr>
            <a:lstStyle/>
            <a:p>
              <a:pPr algn="just">
                <a:lnSpc>
                  <a:spcPct val="150000"/>
                </a:lnSpc>
                <a:spcBef>
                  <a:spcPts val="1200"/>
                </a:spcBef>
                <a:spcAft>
                  <a:spcPts val="1200"/>
                </a:spcAft>
              </a:pPr>
              <a:r>
                <a:rPr lang="en-US" sz="3600">
                  <a:solidFill>
                    <a:schemeClr val="tx1"/>
                  </a:solidFill>
                  <a:latin typeface="Arial-Rounded" pitchFamily="34" charset="0"/>
                  <a:ea typeface="Arial-Rounded" pitchFamily="34" charset="0"/>
                  <a:cs typeface="Arial-Rounded" pitchFamily="34" charset="0"/>
                </a:rPr>
                <a:t>Tìm trong bài đọc từ ngữ miêu tả:</a:t>
              </a:r>
            </a:p>
            <a:p>
              <a:pPr marL="742950" indent="-742950" algn="just">
                <a:lnSpc>
                  <a:spcPct val="150000"/>
                </a:lnSpc>
                <a:buAutoNum type="alphaLcPeriod"/>
              </a:pPr>
              <a:r>
                <a:rPr lang="en-US" sz="3600">
                  <a:solidFill>
                    <a:schemeClr val="tx1"/>
                  </a:solidFill>
                  <a:latin typeface="Arial-Rounded" pitchFamily="34" charset="0"/>
                  <a:ea typeface="Arial-Rounded" pitchFamily="34" charset="0"/>
                  <a:cs typeface="Arial-Rounded" pitchFamily="34" charset="0"/>
                </a:rPr>
                <a:t>Hoa mai </a:t>
              </a:r>
            </a:p>
            <a:p>
              <a:pPr marL="742950" indent="-742950" algn="just">
                <a:lnSpc>
                  <a:spcPct val="150000"/>
                </a:lnSpc>
                <a:buAutoNum type="alphaLcPeriod"/>
              </a:pPr>
              <a:r>
                <a:rPr lang="en-US" sz="3600">
                  <a:solidFill>
                    <a:schemeClr val="tx1"/>
                  </a:solidFill>
                  <a:latin typeface="Arial-Rounded" pitchFamily="34" charset="0"/>
                  <a:ea typeface="Arial-Rounded" pitchFamily="34" charset="0"/>
                  <a:cs typeface="Arial-Rounded" pitchFamily="34" charset="0"/>
                </a:rPr>
                <a:t>Hoa đào</a:t>
              </a:r>
            </a:p>
          </p:txBody>
        </p:sp>
      </p:grpSp>
      <p:grpSp>
        <p:nvGrpSpPr>
          <p:cNvPr id="7" name="Group 6"/>
          <p:cNvGrpSpPr/>
          <p:nvPr/>
        </p:nvGrpSpPr>
        <p:grpSpPr>
          <a:xfrm>
            <a:off x="997030" y="662768"/>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DDECB86D-7F11-4E82-B556-6F888EF0ABD5}"/>
              </a:ext>
            </a:extLst>
          </p:cNvPr>
          <p:cNvGraphicFramePr>
            <a:graphicFrameLocks noGrp="1"/>
          </p:cNvGraphicFramePr>
          <p:nvPr>
            <p:extLst>
              <p:ext uri="{D42A27DB-BD31-4B8C-83A1-F6EECF244321}">
                <p14:modId xmlns:p14="http://schemas.microsoft.com/office/powerpoint/2010/main" val="3567050269"/>
              </p:ext>
            </p:extLst>
          </p:nvPr>
        </p:nvGraphicFramePr>
        <p:xfrm>
          <a:off x="2026973" y="726369"/>
          <a:ext cx="8107892" cy="2917823"/>
        </p:xfrm>
        <a:graphic>
          <a:graphicData uri="http://schemas.openxmlformats.org/drawingml/2006/table">
            <a:tbl>
              <a:tblPr firstRow="1" bandRow="1">
                <a:tableStyleId>{60291AB6-2B9F-4BE0-930D-FD2372C9ED45}</a:tableStyleId>
              </a:tblPr>
              <a:tblGrid>
                <a:gridCol w="4053946">
                  <a:extLst>
                    <a:ext uri="{9D8B030D-6E8A-4147-A177-3AD203B41FA5}">
                      <a16:colId xmlns:a16="http://schemas.microsoft.com/office/drawing/2014/main" val="3804543794"/>
                    </a:ext>
                  </a:extLst>
                </a:gridCol>
                <a:gridCol w="4053946">
                  <a:extLst>
                    <a:ext uri="{9D8B030D-6E8A-4147-A177-3AD203B41FA5}">
                      <a16:colId xmlns:a16="http://schemas.microsoft.com/office/drawing/2014/main" val="3089195931"/>
                    </a:ext>
                  </a:extLst>
                </a:gridCol>
              </a:tblGrid>
              <a:tr h="370840">
                <a:tc>
                  <a:txBody>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Hoa mai</a:t>
                      </a:r>
                    </a:p>
                  </a:txBody>
                  <a:tcPr/>
                </a:tc>
                <a:tc>
                  <a:txBody>
                    <a:bodyPr/>
                    <a:lstStyle/>
                    <a:p>
                      <a:pPr algn="ctr"/>
                      <a:r>
                        <a:rPr lang="en-US" sz="3200">
                          <a:latin typeface="Arial-Rounded" panose="020B0500000000000000" pitchFamily="34" charset="0"/>
                          <a:ea typeface="Arial-Rounded" panose="020B0500000000000000" pitchFamily="34" charset="0"/>
                          <a:cs typeface="Arial-Rounded" panose="020B0500000000000000" pitchFamily="34" charset="0"/>
                        </a:rPr>
                        <a:t>Hoa đào</a:t>
                      </a:r>
                    </a:p>
                  </a:txBody>
                  <a:tcPr/>
                </a:tc>
                <a:extLst>
                  <a:ext uri="{0D108BD9-81ED-4DB2-BD59-A6C34878D82A}">
                    <a16:rowId xmlns:a16="http://schemas.microsoft.com/office/drawing/2014/main" val="1965878011"/>
                  </a:ext>
                </a:extLst>
              </a:tr>
              <a:tr h="2338703">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tc>
                  <a:txBody>
                    <a:bodyPr/>
                    <a:lstStyle/>
                    <a:p>
                      <a:pPr algn="ctr"/>
                      <a:endParaRPr lang="en-US" sz="3200">
                        <a:latin typeface="Arial-Rounded" panose="020B0500000000000000" pitchFamily="34" charset="0"/>
                        <a:ea typeface="Arial-Rounded" panose="020B0500000000000000" pitchFamily="34" charset="0"/>
                        <a:cs typeface="Arial-Rounded" panose="020B0500000000000000" pitchFamily="34" charset="0"/>
                      </a:endParaRPr>
                    </a:p>
                  </a:txBody>
                  <a:tcPr/>
                </a:tc>
                <a:extLst>
                  <a:ext uri="{0D108BD9-81ED-4DB2-BD59-A6C34878D82A}">
                    <a16:rowId xmlns:a16="http://schemas.microsoft.com/office/drawing/2014/main" val="1507626780"/>
                  </a:ext>
                </a:extLst>
              </a:tr>
            </a:tbl>
          </a:graphicData>
        </a:graphic>
      </p:graphicFrame>
      <p:pic>
        <p:nvPicPr>
          <p:cNvPr id="11" name="Picture 10">
            <a:extLst>
              <a:ext uri="{FF2B5EF4-FFF2-40B4-BE49-F238E27FC236}">
                <a16:creationId xmlns:a16="http://schemas.microsoft.com/office/drawing/2014/main" id="{AB12E804-005C-4712-96E1-0BB645B39503}"/>
              </a:ext>
            </a:extLst>
          </p:cNvPr>
          <p:cNvPicPr>
            <a:picLocks noChangeAspect="1"/>
          </p:cNvPicPr>
          <p:nvPr/>
        </p:nvPicPr>
        <p:blipFill>
          <a:blip r:embed="rId3"/>
          <a:stretch>
            <a:fillRect/>
          </a:stretch>
        </p:blipFill>
        <p:spPr>
          <a:xfrm>
            <a:off x="8501044" y="3081777"/>
            <a:ext cx="4273770" cy="4172164"/>
          </a:xfrm>
          <a:prstGeom prst="rect">
            <a:avLst/>
          </a:prstGeom>
        </p:spPr>
      </p:pic>
      <p:sp>
        <p:nvSpPr>
          <p:cNvPr id="12" name="TextBox 11">
            <a:extLst>
              <a:ext uri="{FF2B5EF4-FFF2-40B4-BE49-F238E27FC236}">
                <a16:creationId xmlns:a16="http://schemas.microsoft.com/office/drawing/2014/main" id="{4F7DB364-5B6B-4DCD-A5E6-10F5C949A4FD}"/>
              </a:ext>
            </a:extLst>
          </p:cNvPr>
          <p:cNvSpPr txBox="1"/>
          <p:nvPr/>
        </p:nvSpPr>
        <p:spPr>
          <a:xfrm>
            <a:off x="2243438" y="1820180"/>
            <a:ext cx="4002373"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rực rỡ sắc vàng tươi</a:t>
            </a:r>
          </a:p>
        </p:txBody>
      </p:sp>
      <p:sp>
        <p:nvSpPr>
          <p:cNvPr id="14" name="TextBox 13">
            <a:extLst>
              <a:ext uri="{FF2B5EF4-FFF2-40B4-BE49-F238E27FC236}">
                <a16:creationId xmlns:a16="http://schemas.microsoft.com/office/drawing/2014/main" id="{B0DEFA72-2578-4622-83F1-4E5144208539}"/>
              </a:ext>
            </a:extLst>
          </p:cNvPr>
          <p:cNvSpPr txBox="1"/>
          <p:nvPr/>
        </p:nvSpPr>
        <p:spPr>
          <a:xfrm>
            <a:off x="6462276" y="1313013"/>
            <a:ext cx="4002373"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màu hồng tươi</a:t>
            </a:r>
          </a:p>
        </p:txBody>
      </p:sp>
      <p:sp>
        <p:nvSpPr>
          <p:cNvPr id="15" name="TextBox 14">
            <a:extLst>
              <a:ext uri="{FF2B5EF4-FFF2-40B4-BE49-F238E27FC236}">
                <a16:creationId xmlns:a16="http://schemas.microsoft.com/office/drawing/2014/main" id="{AD6FA5A4-7CFD-4EAE-8357-C66524E2810A}"/>
              </a:ext>
            </a:extLst>
          </p:cNvPr>
          <p:cNvSpPr txBox="1"/>
          <p:nvPr/>
        </p:nvSpPr>
        <p:spPr>
          <a:xfrm>
            <a:off x="6462276" y="2043213"/>
            <a:ext cx="4002373"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lá xanh</a:t>
            </a:r>
          </a:p>
        </p:txBody>
      </p:sp>
      <p:sp>
        <p:nvSpPr>
          <p:cNvPr id="16" name="TextBox 15">
            <a:extLst>
              <a:ext uri="{FF2B5EF4-FFF2-40B4-BE49-F238E27FC236}">
                <a16:creationId xmlns:a16="http://schemas.microsoft.com/office/drawing/2014/main" id="{900AF23E-5669-416B-9986-248859F148A7}"/>
              </a:ext>
            </a:extLst>
          </p:cNvPr>
          <p:cNvSpPr txBox="1"/>
          <p:nvPr/>
        </p:nvSpPr>
        <p:spPr>
          <a:xfrm>
            <a:off x="6462276" y="2773413"/>
            <a:ext cx="4002373" cy="730200"/>
          </a:xfrm>
          <a:prstGeom prst="rect">
            <a:avLst/>
          </a:prstGeom>
          <a:noFill/>
        </p:spPr>
        <p:txBody>
          <a:bodyPr wrap="square" rtlCol="0">
            <a:spAutoFit/>
          </a:bodyPr>
          <a:lstStyle/>
          <a:p>
            <a:pPr algn="just">
              <a:lnSpc>
                <a:spcPct val="150000"/>
              </a:lnSpc>
              <a:spcBef>
                <a:spcPts val="1200"/>
              </a:spcBef>
              <a:spcAft>
                <a:spcPts val="1200"/>
              </a:spcAft>
            </a:pPr>
            <a:r>
              <a:rPr lang="en-US" sz="3200">
                <a:solidFill>
                  <a:schemeClr val="tx1"/>
                </a:solidFill>
                <a:latin typeface="Arial-Rounded" pitchFamily="34" charset="0"/>
                <a:ea typeface="Arial-Rounded" pitchFamily="34" charset="0"/>
                <a:cs typeface="Arial-Rounded" pitchFamily="34" charset="0"/>
              </a:rPr>
              <a:t>nụ hồng chúm chím</a:t>
            </a:r>
          </a:p>
        </p:txBody>
      </p:sp>
    </p:spTree>
    <p:extLst>
      <p:ext uri="{BB962C8B-B14F-4D97-AF65-F5344CB8AC3E}">
        <p14:creationId xmlns:p14="http://schemas.microsoft.com/office/powerpoint/2010/main" val="13070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Đặt một câu giới thiệu về loài hoa em thích.</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Flowchart: Alternate Process 13"/>
          <p:cNvSpPr/>
          <p:nvPr/>
        </p:nvSpPr>
        <p:spPr>
          <a:xfrm>
            <a:off x="1737519" y="2286000"/>
            <a:ext cx="96012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latin typeface="Arial-Rounded" pitchFamily="34" charset="0"/>
                <a:ea typeface="Arial-Rounded" pitchFamily="34" charset="0"/>
                <a:cs typeface="Arial-Rounded" pitchFamily="34" charset="0"/>
              </a:rPr>
              <a:t>Hoa hồng rất thơm.</a:t>
            </a:r>
          </a:p>
        </p:txBody>
      </p:sp>
      <p:sp>
        <p:nvSpPr>
          <p:cNvPr id="15" name="Flowchart: Alternate Process 14"/>
          <p:cNvSpPr/>
          <p:nvPr/>
        </p:nvSpPr>
        <p:spPr>
          <a:xfrm>
            <a:off x="1737519" y="3460769"/>
            <a:ext cx="9601200" cy="741304"/>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a:solidFill>
                  <a:schemeClr val="tx1"/>
                </a:solidFill>
                <a:latin typeface="Arial-Rounded" pitchFamily="34" charset="0"/>
                <a:ea typeface="Arial-Rounded" pitchFamily="34" charset="0"/>
                <a:cs typeface="Arial-Rounded" pitchFamily="34" charset="0"/>
              </a:rPr>
              <a:t>Hoa nhài trắng muốt.</a:t>
            </a: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08427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92260" y="5436128"/>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Bánh chưng và bánh tét</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60549" y="3980295"/>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Bánh bèo</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Dò và nem</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354019"/>
          </a:xfrm>
          <a:prstGeom prst="rect">
            <a:avLst/>
          </a:prstGeom>
          <a:solidFill>
            <a:srgbClr val="FFCC99"/>
          </a:solidFill>
        </p:spPr>
        <p:txBody>
          <a:bodyPr wrap="square" lIns="121725" tIns="60862" rIns="121725" bIns="60862">
            <a:spAutoFit/>
          </a:bodyPr>
          <a:lstStyle/>
          <a:p>
            <a:pPr algn="ctr"/>
            <a:r>
              <a:rPr lang="en-US" sz="4000" b="1">
                <a:solidFill>
                  <a:schemeClr val="tx1"/>
                </a:solidFill>
                <a:latin typeface="Arial-Rounded" pitchFamily="34" charset="0"/>
                <a:ea typeface="Arial-Rounded" pitchFamily="34" charset="0"/>
                <a:cs typeface="Arial-Rounded" pitchFamily="34" charset="0"/>
              </a:rPr>
              <a:t>Loài bánh nào các gia đình thường gói trong dịp tết? </a:t>
            </a:r>
            <a:endParaRPr lang="en-US" sz="48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3920" y="5643363"/>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07416" y="420684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91195" y="2659158"/>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Hoa đào</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5411077"/>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Hoa hồng</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Hoa mai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784906"/>
          </a:xfrm>
          <a:prstGeom prst="rect">
            <a:avLst/>
          </a:prstGeom>
          <a:solidFill>
            <a:srgbClr val="FFCC99"/>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Loài hoa nào đặc trưng cho Tết ở miền Bắc?</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2855" y="2866393"/>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5676053"/>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solidFill>
                  <a:schemeClr val="tx1"/>
                </a:solidFill>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69853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37320" y="611976"/>
            <a:ext cx="4533241" cy="548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68300">
            <a:off x="6030456" y="5208370"/>
            <a:ext cx="810372" cy="14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21163" t="50000" r="59814"/>
          <a:stretch/>
        </p:blipFill>
        <p:spPr>
          <a:xfrm rot="19926971">
            <a:off x="8055106" y="4707828"/>
            <a:ext cx="713177" cy="1455945"/>
          </a:xfrm>
          <a:prstGeom prst="rect">
            <a:avLst/>
          </a:prstGeom>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92706">
            <a:off x="10663472" y="5018277"/>
            <a:ext cx="758616" cy="14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48326">
            <a:off x="2801768" y="5129031"/>
            <a:ext cx="795390" cy="145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597576">
            <a:off x="1592222" y="3740533"/>
            <a:ext cx="804924" cy="145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0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par>
                                <p:cTn id="10" presetID="8" presetClass="emph" presetSubtype="0" fill="hold" nodeType="withEffect">
                                  <p:stCondLst>
                                    <p:cond delay="0"/>
                                  </p:stCondLst>
                                  <p:childTnLst>
                                    <p:animRot by="21600000">
                                      <p:cBhvr>
                                        <p:cTn id="11" dur="3500" fill="hold"/>
                                        <p:tgtEl>
                                          <p:spTgt spid="1034"/>
                                        </p:tgtEl>
                                        <p:attrNameLst>
                                          <p:attrName>r</p:attrName>
                                        </p:attrNameLst>
                                      </p:cBhvr>
                                    </p:animRot>
                                  </p:childTnLst>
                                </p:cTn>
                              </p:par>
                              <p:par>
                                <p:cTn id="12" presetID="8" presetClass="emph" presetSubtype="0" fill="hold" nodeType="withEffect">
                                  <p:stCondLst>
                                    <p:cond delay="0"/>
                                  </p:stCondLst>
                                  <p:childTnLst>
                                    <p:animRot by="21600000">
                                      <p:cBhvr>
                                        <p:cTn id="13" dur="3500" fill="hold"/>
                                        <p:tgtEl>
                                          <p:spTgt spid="1033"/>
                                        </p:tgtEl>
                                        <p:attrNameLst>
                                          <p:attrName>r</p:attrName>
                                        </p:attrNameLst>
                                      </p:cBhvr>
                                    </p:animRot>
                                  </p:childTnLst>
                                </p:cTn>
                              </p:par>
                              <p:par>
                                <p:cTn id="14" presetID="8" presetClass="emph" presetSubtype="0" fill="hold" nodeType="withEffect">
                                  <p:stCondLst>
                                    <p:cond delay="0"/>
                                  </p:stCondLst>
                                  <p:childTnLst>
                                    <p:animRot by="21600000">
                                      <p:cBhvr>
                                        <p:cTn id="15" dur="3500" fill="hold"/>
                                        <p:tgtEl>
                                          <p:spTgt spid="1030"/>
                                        </p:tgtEl>
                                        <p:attrNameLst>
                                          <p:attrName>r</p:attrName>
                                        </p:attrNameLst>
                                      </p:cBhvr>
                                    </p:animRot>
                                  </p:childTnLst>
                                </p:cTn>
                              </p:par>
                              <p:par>
                                <p:cTn id="16" presetID="8" presetClass="emph" presetSubtype="0" fill="hold" nodeType="withEffect">
                                  <p:stCondLst>
                                    <p:cond delay="0"/>
                                  </p:stCondLst>
                                  <p:childTnLst>
                                    <p:animRot by="21600000">
                                      <p:cBhvr>
                                        <p:cTn id="17" dur="3500" fill="hold"/>
                                        <p:tgtEl>
                                          <p:spTgt spid="13"/>
                                        </p:tgtEl>
                                        <p:attrNameLst>
                                          <p:attrName>r</p:attrName>
                                        </p:attrNameLst>
                                      </p:cBhvr>
                                    </p:animRot>
                                  </p:childTnLst>
                                </p:cTn>
                              </p:par>
                              <p:par>
                                <p:cTn id="18" presetID="8" presetClass="emph" presetSubtype="0" fill="hold" nodeType="withEffect">
                                  <p:stCondLst>
                                    <p:cond delay="0"/>
                                  </p:stCondLst>
                                  <p:childTnLst>
                                    <p:animRot by="21600000">
                                      <p:cBhvr>
                                        <p:cTn id="19" dur="3500" fill="hold"/>
                                        <p:tgtEl>
                                          <p:spTgt spid="1031"/>
                                        </p:tgtEl>
                                        <p:attrNameLst>
                                          <p:attrName>r</p:attrName>
                                        </p:attrNameLst>
                                      </p:cBhvr>
                                    </p:animRot>
                                  </p:childTnLst>
                                </p:cTn>
                              </p:par>
                            </p:childTnLst>
                          </p:cTn>
                        </p:par>
                        <p:par>
                          <p:cTn id="20" fill="hold">
                            <p:stCondLst>
                              <p:cond delay="3500"/>
                            </p:stCondLst>
                            <p:childTnLst>
                              <p:par>
                                <p:cTn id="21" presetID="8" presetClass="emph" presetSubtype="0" fill="hold" nodeType="afterEffect">
                                  <p:stCondLst>
                                    <p:cond delay="0"/>
                                  </p:stCondLst>
                                  <p:childTnLst>
                                    <p:animRot by="21600000">
                                      <p:cBhvr>
                                        <p:cTn id="22" dur="5250" fill="hold"/>
                                        <p:tgtEl>
                                          <p:spTgt spid="1034"/>
                                        </p:tgtEl>
                                        <p:attrNameLst>
                                          <p:attrName>r</p:attrName>
                                        </p:attrNameLst>
                                      </p:cBhvr>
                                    </p:animRot>
                                  </p:childTnLst>
                                </p:cTn>
                              </p:par>
                              <p:par>
                                <p:cTn id="23" presetID="8" presetClass="emph" presetSubtype="0" fill="hold" nodeType="withEffect">
                                  <p:stCondLst>
                                    <p:cond delay="0"/>
                                  </p:stCondLst>
                                  <p:childTnLst>
                                    <p:animRot by="21600000">
                                      <p:cBhvr>
                                        <p:cTn id="24" dur="5250" fill="hold"/>
                                        <p:tgtEl>
                                          <p:spTgt spid="1033"/>
                                        </p:tgtEl>
                                        <p:attrNameLst>
                                          <p:attrName>r</p:attrName>
                                        </p:attrNameLst>
                                      </p:cBhvr>
                                    </p:animRot>
                                  </p:childTnLst>
                                </p:cTn>
                              </p:par>
                              <p:par>
                                <p:cTn id="25" presetID="8" presetClass="emph" presetSubtype="0" fill="hold" nodeType="withEffect">
                                  <p:stCondLst>
                                    <p:cond delay="0"/>
                                  </p:stCondLst>
                                  <p:childTnLst>
                                    <p:animRot by="21600000">
                                      <p:cBhvr>
                                        <p:cTn id="26" dur="5250" fill="hold"/>
                                        <p:tgtEl>
                                          <p:spTgt spid="1030"/>
                                        </p:tgtEl>
                                        <p:attrNameLst>
                                          <p:attrName>r</p:attrName>
                                        </p:attrNameLst>
                                      </p:cBhvr>
                                    </p:animRot>
                                  </p:childTnLst>
                                </p:cTn>
                              </p:par>
                              <p:par>
                                <p:cTn id="27" presetID="8" presetClass="emph" presetSubtype="0" fill="hold" nodeType="withEffect">
                                  <p:stCondLst>
                                    <p:cond delay="0"/>
                                  </p:stCondLst>
                                  <p:childTnLst>
                                    <p:animRot by="21600000">
                                      <p:cBhvr>
                                        <p:cTn id="28" dur="5250" fill="hold"/>
                                        <p:tgtEl>
                                          <p:spTgt spid="13"/>
                                        </p:tgtEl>
                                        <p:attrNameLst>
                                          <p:attrName>r</p:attrName>
                                        </p:attrNameLst>
                                      </p:cBhvr>
                                    </p:animRot>
                                  </p:childTnLst>
                                </p:cTn>
                              </p:par>
                              <p:par>
                                <p:cTn id="29" presetID="8" presetClass="emph" presetSubtype="0" fill="hold" nodeType="withEffect">
                                  <p:stCondLst>
                                    <p:cond delay="0"/>
                                  </p:stCondLst>
                                  <p:childTnLst>
                                    <p:animRot by="21600000">
                                      <p:cBhvr>
                                        <p:cTn id="30" dur="5250" fill="hold"/>
                                        <p:tgtEl>
                                          <p:spTgt spid="10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6">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46048">
            <a:off x="8531666" y="1619491"/>
            <a:ext cx="1638119" cy="294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48326">
            <a:off x="5124848" y="3179156"/>
            <a:ext cx="1607834" cy="29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279698">
            <a:off x="2428155" y="1715108"/>
            <a:ext cx="1627106" cy="294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9" descr="Image result for 10000 vnd"/>
          <p:cNvSpPr>
            <a:spLocks noChangeAspect="1" noChangeArrowheads="1"/>
          </p:cNvSpPr>
          <p:nvPr/>
        </p:nvSpPr>
        <p:spPr bwMode="auto">
          <a:xfrm>
            <a:off x="206920" y="-183657"/>
            <a:ext cx="405395" cy="4053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618" tIns="60809" rIns="121618" bIns="60809" numCol="1" anchor="t" anchorCtr="0" compatLnSpc="1">
            <a:prstTxWarp prst="textNoShape">
              <a:avLst/>
            </a:prstTxWarp>
          </a:bodyPr>
          <a:lstStyle/>
          <a:p>
            <a:endParaRPr lang="en-US" sz="2479"/>
          </a:p>
        </p:txBody>
      </p:sp>
      <p:sp>
        <p:nvSpPr>
          <p:cNvPr id="12" name="AutoShape 11" descr="Image result for 10000 vnd"/>
          <p:cNvSpPr>
            <a:spLocks noChangeAspect="1" noChangeArrowheads="1"/>
          </p:cNvSpPr>
          <p:nvPr/>
        </p:nvSpPr>
        <p:spPr bwMode="auto">
          <a:xfrm>
            <a:off x="409617" y="19040"/>
            <a:ext cx="405395" cy="4053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618" tIns="60809" rIns="121618" bIns="60809" numCol="1" anchor="t" anchorCtr="0" compatLnSpc="1">
            <a:prstTxWarp prst="textNoShape">
              <a:avLst/>
            </a:prstTxWarp>
          </a:bodyPr>
          <a:lstStyle/>
          <a:p>
            <a:endParaRPr lang="en-US" sz="2479"/>
          </a:p>
        </p:txBody>
      </p:sp>
      <p:sp>
        <p:nvSpPr>
          <p:cNvPr id="13" name="AutoShape 13" descr="Image result for 10000 vnd"/>
          <p:cNvSpPr>
            <a:spLocks noChangeAspect="1" noChangeArrowheads="1"/>
          </p:cNvSpPr>
          <p:nvPr/>
        </p:nvSpPr>
        <p:spPr bwMode="auto">
          <a:xfrm>
            <a:off x="612315" y="221738"/>
            <a:ext cx="405395" cy="4053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618" tIns="60809" rIns="121618" bIns="60809" numCol="1" anchor="t" anchorCtr="0" compatLnSpc="1">
            <a:prstTxWarp prst="textNoShape">
              <a:avLst/>
            </a:prstTxWarp>
          </a:bodyPr>
          <a:lstStyle/>
          <a:p>
            <a:endParaRPr lang="en-US" sz="2479"/>
          </a:p>
        </p:txBody>
      </p:sp>
      <p:sp>
        <p:nvSpPr>
          <p:cNvPr id="14" name="Right Arrow 13">
            <a:hlinkClick r:id="rId10" action="ppaction://hlinksldjump"/>
          </p:cNvPr>
          <p:cNvSpPr/>
          <p:nvPr/>
        </p:nvSpPr>
        <p:spPr>
          <a:xfrm>
            <a:off x="10809847" y="6162712"/>
            <a:ext cx="1301317" cy="644577"/>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9"/>
          </a:p>
        </p:txBody>
      </p:sp>
      <p:pic>
        <p:nvPicPr>
          <p:cNvPr id="2050" name="Picture 2" descr="12 Andrik 2 ideas in 2021 | 2nd birthday party for boys, baby boy 1st  birthday party, boy birthday parties">
            <a:extLst>
              <a:ext uri="{FF2B5EF4-FFF2-40B4-BE49-F238E27FC236}">
                <a16:creationId xmlns:a16="http://schemas.microsoft.com/office/drawing/2014/main" id="{AAC0C4C9-CB7D-444C-9F38-A96194A9280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1400" l="0" r="100000"/>
                    </a14:imgEffect>
                  </a14:imgLayer>
                </a14:imgProps>
              </a:ext>
              <a:ext uri="{28A0092B-C50C-407E-A947-70E740481C1C}">
                <a14:useLocalDpi xmlns:a14="http://schemas.microsoft.com/office/drawing/2010/main" val="0"/>
              </a:ext>
            </a:extLst>
          </a:blip>
          <a:srcRect t="11803" b="10139"/>
          <a:stretch/>
        </p:blipFill>
        <p:spPr bwMode="auto">
          <a:xfrm>
            <a:off x="4058182" y="1304230"/>
            <a:ext cx="948533" cy="9872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12 Andrik 2 ideas in 2021 | 2nd birthday party for boys, baby boy 1st  birthday party, boy birthday parties">
            <a:extLst>
              <a:ext uri="{FF2B5EF4-FFF2-40B4-BE49-F238E27FC236}">
                <a16:creationId xmlns:a16="http://schemas.microsoft.com/office/drawing/2014/main" id="{91EE7D2B-2AFC-4C04-B2BD-5016A20EF825}"/>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1400" l="0" r="100000"/>
                    </a14:imgEffect>
                  </a14:imgLayer>
                </a14:imgProps>
              </a:ext>
              <a:ext uri="{28A0092B-C50C-407E-A947-70E740481C1C}">
                <a14:useLocalDpi xmlns:a14="http://schemas.microsoft.com/office/drawing/2010/main" val="0"/>
              </a:ext>
            </a:extLst>
          </a:blip>
          <a:srcRect t="11803" b="10139"/>
          <a:stretch/>
        </p:blipFill>
        <p:spPr bwMode="auto">
          <a:xfrm>
            <a:off x="5928765" y="2533428"/>
            <a:ext cx="948533" cy="9872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12 Andrik 2 ideas in 2021 | 2nd birthday party for boys, baby boy 1st  birthday party, boy birthday parties">
            <a:extLst>
              <a:ext uri="{FF2B5EF4-FFF2-40B4-BE49-F238E27FC236}">
                <a16:creationId xmlns:a16="http://schemas.microsoft.com/office/drawing/2014/main" id="{7C1332D3-4607-48D4-AE56-13CF90D8C69E}"/>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1400" l="0" r="100000"/>
                    </a14:imgEffect>
                  </a14:imgLayer>
                </a14:imgProps>
              </a:ext>
              <a:ext uri="{28A0092B-C50C-407E-A947-70E740481C1C}">
                <a14:useLocalDpi xmlns:a14="http://schemas.microsoft.com/office/drawing/2010/main" val="0"/>
              </a:ext>
            </a:extLst>
          </a:blip>
          <a:srcRect t="11803" b="10139"/>
          <a:stretch/>
        </p:blipFill>
        <p:spPr bwMode="auto">
          <a:xfrm>
            <a:off x="5049120" y="2533427"/>
            <a:ext cx="948533" cy="9872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12 Andrik 2 ideas in 2021 | 2nd birthday party for boys, baby boy 1st  birthday party, boy birthday parties">
            <a:extLst>
              <a:ext uri="{FF2B5EF4-FFF2-40B4-BE49-F238E27FC236}">
                <a16:creationId xmlns:a16="http://schemas.microsoft.com/office/drawing/2014/main" id="{DAA72E7A-BC54-491C-A1CB-3AD2FEAB10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1400" l="0" r="100000"/>
                    </a14:imgEffect>
                  </a14:imgLayer>
                </a14:imgProps>
              </a:ext>
              <a:ext uri="{28A0092B-C50C-407E-A947-70E740481C1C}">
                <a14:useLocalDpi xmlns:a14="http://schemas.microsoft.com/office/drawing/2010/main" val="0"/>
              </a:ext>
            </a:extLst>
          </a:blip>
          <a:srcRect t="11803" b="10139"/>
          <a:stretch/>
        </p:blipFill>
        <p:spPr bwMode="auto">
          <a:xfrm>
            <a:off x="8348329" y="864781"/>
            <a:ext cx="948533" cy="98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84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19225" y="2287587"/>
            <a:ext cx="9323388" cy="2113932"/>
          </a:xfrm>
          <a:solidFill>
            <a:schemeClr val="bg1"/>
          </a:solidFill>
        </p:spPr>
        <p:txBody>
          <a:bodyPr/>
          <a:lstStyle/>
          <a:p>
            <a:r>
              <a:rPr lang="en-US">
                <a:solidFill>
                  <a:schemeClr val="tx1"/>
                </a:solidFill>
                <a:latin typeface="Arial" pitchFamily="34" charset="0"/>
                <a:cs typeface="Arial" pitchFamily="34" charset="0"/>
              </a:rPr>
              <a:t>Em hãy nói một từ chỉ đặc điểm giọng hót của chim hoạ mi trong bài đọc “Hoạ mi hót”.</a:t>
            </a:r>
          </a:p>
        </p:txBody>
      </p:sp>
      <p:pic>
        <p:nvPicPr>
          <p:cNvPr id="3" name="Picture 10">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79698">
            <a:off x="10681347" y="4839911"/>
            <a:ext cx="934007" cy="168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5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9">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748326">
            <a:off x="11343872" y="5802531"/>
            <a:ext cx="449326" cy="82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407430EB-8DBE-4C5A-BA2E-6B86C9DDDC44}"/>
              </a:ext>
            </a:extLst>
          </p:cNvPr>
          <p:cNvSpPr/>
          <p:nvPr/>
        </p:nvSpPr>
        <p:spPr>
          <a:xfrm>
            <a:off x="2006276" y="5187642"/>
            <a:ext cx="8204524" cy="1013706"/>
          </a:xfrm>
          <a:prstGeom prst="rect">
            <a:avLst/>
          </a:prstGeom>
          <a:solidFill>
            <a:schemeClr val="bg1"/>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Sứ giả mùa xuân</a:t>
            </a:r>
            <a:endParaRPr lang="vi-VN" sz="4400" dirty="0">
              <a:solidFill>
                <a:schemeClr val="tx1"/>
              </a:solidFill>
              <a:latin typeface="Arial-Rounded" pitchFamily="34" charset="0"/>
              <a:ea typeface="Arial-Rounded" pitchFamily="34" charset="0"/>
              <a:cs typeface="Arial-Rounded" pitchFamily="34" charset="0"/>
            </a:endParaRPr>
          </a:p>
        </p:txBody>
      </p:sp>
      <p:sp>
        <p:nvSpPr>
          <p:cNvPr id="7" name="Rectangle 6">
            <a:extLst>
              <a:ext uri="{FF2B5EF4-FFF2-40B4-BE49-F238E27FC236}">
                <a16:creationId xmlns:a16="http://schemas.microsoft.com/office/drawing/2014/main" id="{F857FCE0-7CDA-4737-8A16-544810543BF1}"/>
              </a:ext>
            </a:extLst>
          </p:cNvPr>
          <p:cNvSpPr/>
          <p:nvPr/>
        </p:nvSpPr>
        <p:spPr>
          <a:xfrm>
            <a:off x="2006276" y="2862749"/>
            <a:ext cx="8229600" cy="1039634"/>
          </a:xfrm>
          <a:prstGeom prst="rect">
            <a:avLst/>
          </a:prstGeom>
          <a:solidFill>
            <a:schemeClr val="bg1"/>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Sứ giả mùa đông</a:t>
            </a:r>
            <a:endParaRPr lang="en-US" sz="4400" dirty="0">
              <a:solidFill>
                <a:schemeClr val="tx1"/>
              </a:solidFill>
              <a:latin typeface="Arial-Rounded" pitchFamily="34" charset="0"/>
              <a:ea typeface="Arial-Rounded" pitchFamily="34" charset="0"/>
              <a:cs typeface="Arial-Rounded" pitchFamily="34" charset="0"/>
            </a:endParaRPr>
          </a:p>
        </p:txBody>
      </p:sp>
      <p:sp>
        <p:nvSpPr>
          <p:cNvPr id="8" name="Rectangle 7">
            <a:extLst>
              <a:ext uri="{FF2B5EF4-FFF2-40B4-BE49-F238E27FC236}">
                <a16:creationId xmlns:a16="http://schemas.microsoft.com/office/drawing/2014/main" id="{DDC93991-4695-4155-84D2-778E94848278}"/>
              </a:ext>
            </a:extLst>
          </p:cNvPr>
          <p:cNvSpPr/>
          <p:nvPr/>
        </p:nvSpPr>
        <p:spPr>
          <a:xfrm>
            <a:off x="2006276" y="4039771"/>
            <a:ext cx="8229600" cy="1010483"/>
          </a:xfrm>
          <a:prstGeom prst="rect">
            <a:avLst/>
          </a:prstGeom>
          <a:solidFill>
            <a:schemeClr val="bg1"/>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Thần chim</a:t>
            </a:r>
            <a:endParaRPr lang="en-US"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7A56934C-646A-42C1-AC2D-DADF7FE375ED}"/>
              </a:ext>
            </a:extLst>
          </p:cNvPr>
          <p:cNvSpPr/>
          <p:nvPr/>
        </p:nvSpPr>
        <p:spPr>
          <a:xfrm>
            <a:off x="1594796" y="570901"/>
            <a:ext cx="9052560" cy="1784906"/>
          </a:xfrm>
          <a:prstGeom prst="rect">
            <a:avLst/>
          </a:prstGeom>
          <a:solidFill>
            <a:schemeClr val="bg1"/>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Từ ngữ nào phù hợp khi nói về chim hoạ mi?</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0" name="Picture 9">
            <a:extLst>
              <a:ext uri="{FF2B5EF4-FFF2-40B4-BE49-F238E27FC236}">
                <a16:creationId xmlns:a16="http://schemas.microsoft.com/office/drawing/2014/main" id="{6FBF1E76-2221-4C43-9BFF-3D1A58832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1" name="Picture 2">
            <a:extLst>
              <a:ext uri="{FF2B5EF4-FFF2-40B4-BE49-F238E27FC236}">
                <a16:creationId xmlns:a16="http://schemas.microsoft.com/office/drawing/2014/main" id="{2136226B-5CAD-441F-900C-6801869F28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C411C003-C85C-4F4D-A63E-F85CC41730E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3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6"/>
                                        </p:tgtEl>
                                        <p:attrNameLst>
                                          <p:attrName>fillcolor</p:attrName>
                                        </p:attrNameLst>
                                      </p:cBhvr>
                                      <p:to>
                                        <a:schemeClr val="bg2"/>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6"/>
                                        </p:tgtEl>
                                        <p:attrNameLst>
                                          <p:attrName>fillcolor</p:attrName>
                                        </p:attrNameLst>
                                      </p:cBhvr>
                                      <p:to>
                                        <a:srgbClr val="FFFF00"/>
                                      </p:to>
                                    </p:animClr>
                                    <p:set>
                                      <p:cBhvr>
                                        <p:cTn id="32" dur="250" fill="hold"/>
                                        <p:tgtEl>
                                          <p:spTgt spid="6"/>
                                        </p:tgtEl>
                                        <p:attrNameLst>
                                          <p:attrName>fill.type</p:attrName>
                                        </p:attrNameLst>
                                      </p:cBhvr>
                                      <p:to>
                                        <p:strVal val="solid"/>
                                      </p:to>
                                    </p:set>
                                    <p:set>
                                      <p:cBhvr>
                                        <p:cTn id="33" dur="250" fill="hold"/>
                                        <p:tgtEl>
                                          <p:spTgt spid="6"/>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7"/>
                                        </p:tgtEl>
                                        <p:attrNameLst>
                                          <p:attrName>fillcolor</p:attrName>
                                        </p:attrNameLst>
                                      </p:cBhvr>
                                      <p:to>
                                        <a:schemeClr val="accent1"/>
                                      </p:to>
                                    </p:animClr>
                                    <p:set>
                                      <p:cBhvr>
                                        <p:cTn id="42" dur="250" fill="hold"/>
                                        <p:tgtEl>
                                          <p:spTgt spid="7"/>
                                        </p:tgtEl>
                                        <p:attrNameLst>
                                          <p:attrName>fill.type</p:attrName>
                                        </p:attrNameLst>
                                      </p:cBhvr>
                                      <p:to>
                                        <p:strVal val="solid"/>
                                      </p:to>
                                    </p:set>
                                    <p:set>
                                      <p:cBhvr>
                                        <p:cTn id="43" dur="25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7"/>
                                        </p:tgtEl>
                                        <p:attrNameLst>
                                          <p:attrName>fillcolor</p:attrName>
                                        </p:attrNameLst>
                                      </p:cBhvr>
                                      <p:to>
                                        <a:schemeClr val="accent1"/>
                                      </p:to>
                                    </p:animClr>
                                    <p:set>
                                      <p:cBhvr>
                                        <p:cTn id="46" dur="250" fill="hold"/>
                                        <p:tgtEl>
                                          <p:spTgt spid="7"/>
                                        </p:tgtEl>
                                        <p:attrNameLst>
                                          <p:attrName>fill.type</p:attrName>
                                        </p:attrNameLst>
                                      </p:cBhvr>
                                      <p:to>
                                        <p:strVal val="solid"/>
                                      </p:to>
                                    </p:set>
                                    <p:set>
                                      <p:cBhvr>
                                        <p:cTn id="47" dur="250" fill="hold"/>
                                        <p:tgtEl>
                                          <p:spTgt spid="7"/>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8"/>
                                        </p:tgtEl>
                                        <p:attrNameLst>
                                          <p:attrName>fillcolor</p:attrName>
                                        </p:attrNameLst>
                                      </p:cBhvr>
                                      <p:to>
                                        <a:schemeClr val="accent1"/>
                                      </p:to>
                                    </p:animClr>
                                    <p:set>
                                      <p:cBhvr>
                                        <p:cTn id="56" dur="250" fill="hold"/>
                                        <p:tgtEl>
                                          <p:spTgt spid="8"/>
                                        </p:tgtEl>
                                        <p:attrNameLst>
                                          <p:attrName>fill.type</p:attrName>
                                        </p:attrNameLst>
                                      </p:cBhvr>
                                      <p:to>
                                        <p:strVal val="solid"/>
                                      </p:to>
                                    </p:set>
                                    <p:set>
                                      <p:cBhvr>
                                        <p:cTn id="57" dur="250" fill="hold"/>
                                        <p:tgtEl>
                                          <p:spTgt spid="8"/>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46048">
            <a:off x="11291320" y="6087187"/>
            <a:ext cx="371860" cy="667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418882" y="2288828"/>
            <a:ext cx="9324073" cy="1140172"/>
          </a:xfrm>
          <a:prstGeom prst="rect">
            <a:avLst/>
          </a:prstGeom>
          <a:solidFill>
            <a:schemeClr val="bg1"/>
          </a:solidFill>
        </p:spPr>
        <p:txBody>
          <a:bodyPr vert="horz" lIns="121618" tIns="60809" rIns="121618" bIns="60809"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852">
                <a:latin typeface="Arial" pitchFamily="34" charset="0"/>
                <a:cs typeface="Arial" pitchFamily="34" charset="0"/>
              </a:rPr>
              <a:t>Nói một câu có chứa từ chỉ đặc điểm.</a:t>
            </a:r>
          </a:p>
        </p:txBody>
      </p:sp>
    </p:spTree>
    <p:extLst>
      <p:ext uri="{BB962C8B-B14F-4D97-AF65-F5344CB8AC3E}">
        <p14:creationId xmlns:p14="http://schemas.microsoft.com/office/powerpoint/2010/main" val="38208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808993" y="707592"/>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Nói những điều em biết về ngày Tết?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668" y="435467"/>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A7D9158-4990-4BA9-A478-BEEB5CD19A7A}"/>
              </a:ext>
            </a:extLst>
          </p:cNvPr>
          <p:cNvPicPr>
            <a:picLocks noChangeAspect="1"/>
          </p:cNvPicPr>
          <p:nvPr/>
        </p:nvPicPr>
        <p:blipFill>
          <a:blip r:embed="rId4"/>
          <a:stretch>
            <a:fillRect/>
          </a:stretch>
        </p:blipFill>
        <p:spPr>
          <a:xfrm>
            <a:off x="841899" y="2300814"/>
            <a:ext cx="5239019" cy="3486329"/>
          </a:xfrm>
          <a:prstGeom prst="rect">
            <a:avLst/>
          </a:prstGeom>
        </p:spPr>
      </p:pic>
      <p:pic>
        <p:nvPicPr>
          <p:cNvPr id="8" name="Picture 7">
            <a:extLst>
              <a:ext uri="{FF2B5EF4-FFF2-40B4-BE49-F238E27FC236}">
                <a16:creationId xmlns:a16="http://schemas.microsoft.com/office/drawing/2014/main" id="{923DC8DA-27B1-4E0D-A9DD-485C2D48B370}"/>
              </a:ext>
            </a:extLst>
          </p:cNvPr>
          <p:cNvPicPr>
            <a:picLocks noChangeAspect="1"/>
          </p:cNvPicPr>
          <p:nvPr/>
        </p:nvPicPr>
        <p:blipFill>
          <a:blip r:embed="rId5"/>
          <a:stretch>
            <a:fillRect/>
          </a:stretch>
        </p:blipFill>
        <p:spPr>
          <a:xfrm>
            <a:off x="6080918" y="1931923"/>
            <a:ext cx="4985006" cy="358793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Spelling Choice Boards by Slidesgo">
  <a:themeElements>
    <a:clrScheme name="Simple Light">
      <a:dk1>
        <a:srgbClr val="000000"/>
      </a:dk1>
      <a:lt1>
        <a:srgbClr val="FFFFFF"/>
      </a:lt1>
      <a:dk2>
        <a:srgbClr val="3B8B00"/>
      </a:dk2>
      <a:lt2>
        <a:srgbClr val="882F27"/>
      </a:lt2>
      <a:accent1>
        <a:srgbClr val="51AB00"/>
      </a:accent1>
      <a:accent2>
        <a:srgbClr val="FF650D"/>
      </a:accent2>
      <a:accent3>
        <a:srgbClr val="9FA7AB"/>
      </a:accent3>
      <a:accent4>
        <a:srgbClr val="FFBD00"/>
      </a:accent4>
      <a:accent5>
        <a:srgbClr val="B1E4FD"/>
      </a:accent5>
      <a:accent6>
        <a:srgbClr val="FF9BBA"/>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1626</Words>
  <Application>Microsoft Office PowerPoint</Application>
  <PresentationFormat>Tùy chỉnh</PresentationFormat>
  <Paragraphs>125</Paragraphs>
  <Slides>30</Slides>
  <Notes>23</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30</vt:i4>
      </vt:variant>
    </vt:vector>
  </HeadingPairs>
  <TitlesOfParts>
    <vt:vector size="42" baseType="lpstr">
      <vt:lpstr>Amatic SC</vt:lpstr>
      <vt:lpstr>Calibri</vt:lpstr>
      <vt:lpstr>Arial-Rounded</vt:lpstr>
      <vt:lpstr>Alata</vt:lpstr>
      <vt:lpstr>Arial</vt:lpstr>
      <vt:lpstr>Delius Unicase</vt:lpstr>
      <vt:lpstr>HP001 4 hàng</vt:lpstr>
      <vt:lpstr>Comfortaa</vt:lpstr>
      <vt:lpstr>Fira Sans</vt:lpstr>
      <vt:lpstr>Chewy</vt:lpstr>
      <vt:lpstr>Arial Rounded MT Bold</vt:lpstr>
      <vt:lpstr>Spelling Choice Boards by Slidesgo</vt:lpstr>
      <vt:lpstr>Bản trình bày PowerPoint</vt:lpstr>
      <vt:lpstr>Bản trình bày PowerPoint</vt:lpstr>
      <vt:lpstr>Khởi động</vt:lpstr>
      <vt:lpstr>Bản trình bày PowerPoint</vt:lpstr>
      <vt:lpstr>Bản trình bày PowerPoint</vt:lpstr>
      <vt:lpstr>Em hãy nói một từ chỉ đặc điểm giọng hót của chim hoạ mi trong bài đọc “Hoạ mi hót”.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Thư giãn nào!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Củng cố</vt:lpstr>
      <vt:lpstr>Bản trình bày PowerPoint</vt:lpstr>
      <vt:lpstr>Bản trình bày PowerPoint</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Choice  Boards</dc:title>
  <dc:creator>PC</dc:creator>
  <cp:lastModifiedBy>Đỗ Thanh Huyền</cp:lastModifiedBy>
  <cp:revision>19</cp:revision>
  <dcterms:modified xsi:type="dcterms:W3CDTF">2022-01-26T04:02:17Z</dcterms:modified>
</cp:coreProperties>
</file>